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9"/>
  </p:notesMasterIdLst>
  <p:sldIdLst>
    <p:sldId id="346" r:id="rId5"/>
    <p:sldId id="343" r:id="rId6"/>
    <p:sldId id="344" r:id="rId7"/>
    <p:sldId id="345" r:id="rId8"/>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CEE6A1-73B3-42C7-9C02-A5A82698888A}" v="4" dt="2020-02-03T22:05:05.2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2" autoAdjust="0"/>
    <p:restoredTop sz="94660"/>
  </p:normalViewPr>
  <p:slideViewPr>
    <p:cSldViewPr snapToGrid="0">
      <p:cViewPr varScale="1">
        <p:scale>
          <a:sx n="122" d="100"/>
          <a:sy n="122" d="100"/>
        </p:scale>
        <p:origin x="510" y="108"/>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EDJTR)" userId="e1110fe0-4210-4c35-b4be-90cf9e8ca094" providerId="ADAL" clId="{8D1B5710-86F8-4B1A-AACB-3421710B1FAB}"/>
    <pc:docChg chg="custSel modSld">
      <pc:chgData name="David Ly (DEDJTR)" userId="e1110fe0-4210-4c35-b4be-90cf9e8ca094" providerId="ADAL" clId="{8D1B5710-86F8-4B1A-AACB-3421710B1FAB}" dt="2020-02-04T00:03:18.010" v="316" actId="20577"/>
      <pc:docMkLst>
        <pc:docMk/>
      </pc:docMkLst>
      <pc:sldChg chg="modSp">
        <pc:chgData name="David Ly (DEDJTR)" userId="e1110fe0-4210-4c35-b4be-90cf9e8ca094" providerId="ADAL" clId="{8D1B5710-86F8-4B1A-AACB-3421710B1FAB}" dt="2020-02-03T21:59:19.680" v="270" actId="20577"/>
        <pc:sldMkLst>
          <pc:docMk/>
          <pc:sldMk cId="1485009367" sldId="343"/>
        </pc:sldMkLst>
        <pc:spChg chg="mod">
          <ac:chgData name="David Ly (DEDJTR)" userId="e1110fe0-4210-4c35-b4be-90cf9e8ca094" providerId="ADAL" clId="{8D1B5710-86F8-4B1A-AACB-3421710B1FAB}" dt="2020-02-03T21:16:42.144" v="37" actId="20577"/>
          <ac:spMkLst>
            <pc:docMk/>
            <pc:sldMk cId="1485009367" sldId="343"/>
            <ac:spMk id="30" creationId="{47BC348D-F4B1-4AB8-A1C9-0EC75629AAC4}"/>
          </ac:spMkLst>
        </pc:spChg>
        <pc:spChg chg="mod">
          <ac:chgData name="David Ly (DEDJTR)" userId="e1110fe0-4210-4c35-b4be-90cf9e8ca094" providerId="ADAL" clId="{8D1B5710-86F8-4B1A-AACB-3421710B1FAB}" dt="2020-02-03T21:16:33.478" v="33" actId="20577"/>
          <ac:spMkLst>
            <pc:docMk/>
            <pc:sldMk cId="1485009367" sldId="343"/>
            <ac:spMk id="35" creationId="{D4EBF142-F80A-4B1F-9B8A-4CE7E8539275}"/>
          </ac:spMkLst>
        </pc:spChg>
        <pc:graphicFrameChg chg="mod modGraphic">
          <ac:chgData name="David Ly (DEDJTR)" userId="e1110fe0-4210-4c35-b4be-90cf9e8ca094" providerId="ADAL" clId="{8D1B5710-86F8-4B1A-AACB-3421710B1FAB}" dt="2020-02-03T21:44:37.711" v="231" actId="20577"/>
          <ac:graphicFrameMkLst>
            <pc:docMk/>
            <pc:sldMk cId="1485009367" sldId="343"/>
            <ac:graphicFrameMk id="4" creationId="{E988E0CF-FA75-48F8-803A-5B3875E76CB1}"/>
          </ac:graphicFrameMkLst>
        </pc:graphicFrameChg>
        <pc:graphicFrameChg chg="mod modGraphic">
          <ac:chgData name="David Ly (DEDJTR)" userId="e1110fe0-4210-4c35-b4be-90cf9e8ca094" providerId="ADAL" clId="{8D1B5710-86F8-4B1A-AACB-3421710B1FAB}" dt="2020-02-03T21:45:03.603" v="239" actId="20577"/>
          <ac:graphicFrameMkLst>
            <pc:docMk/>
            <pc:sldMk cId="1485009367" sldId="343"/>
            <ac:graphicFrameMk id="5" creationId="{3AF0F180-F57B-467F-B6C0-C0EA3DBEBB84}"/>
          </ac:graphicFrameMkLst>
        </pc:graphicFrameChg>
        <pc:graphicFrameChg chg="mod modGraphic">
          <ac:chgData name="David Ly (DEDJTR)" userId="e1110fe0-4210-4c35-b4be-90cf9e8ca094" providerId="ADAL" clId="{8D1B5710-86F8-4B1A-AACB-3421710B1FAB}" dt="2020-02-03T21:44:48.959" v="235" actId="20577"/>
          <ac:graphicFrameMkLst>
            <pc:docMk/>
            <pc:sldMk cId="1485009367" sldId="343"/>
            <ac:graphicFrameMk id="14" creationId="{2C0F53DE-BD5A-488C-A22F-6669BC2CEE2C}"/>
          </ac:graphicFrameMkLst>
        </pc:graphicFrameChg>
        <pc:graphicFrameChg chg="mod modGraphic">
          <ac:chgData name="David Ly (DEDJTR)" userId="e1110fe0-4210-4c35-b4be-90cf9e8ca094" providerId="ADAL" clId="{8D1B5710-86F8-4B1A-AACB-3421710B1FAB}" dt="2020-02-03T21:45:20.369" v="243" actId="20577"/>
          <ac:graphicFrameMkLst>
            <pc:docMk/>
            <pc:sldMk cId="1485009367" sldId="343"/>
            <ac:graphicFrameMk id="15" creationId="{AC974449-2F34-42A8-B501-B091720CD9B7}"/>
          </ac:graphicFrameMkLst>
        </pc:graphicFrameChg>
        <pc:graphicFrameChg chg="mod modGraphic">
          <ac:chgData name="David Ly (DEDJTR)" userId="e1110fe0-4210-4c35-b4be-90cf9e8ca094" providerId="ADAL" clId="{8D1B5710-86F8-4B1A-AACB-3421710B1FAB}" dt="2020-02-03T21:59:19.680" v="270" actId="20577"/>
          <ac:graphicFrameMkLst>
            <pc:docMk/>
            <pc:sldMk cId="1485009367" sldId="343"/>
            <ac:graphicFrameMk id="28" creationId="{A1D9E160-71B7-4DEE-B337-6C67E3518A79}"/>
          </ac:graphicFrameMkLst>
        </pc:graphicFrameChg>
      </pc:sldChg>
      <pc:sldChg chg="addSp delSp modSp">
        <pc:chgData name="David Ly (DEDJTR)" userId="e1110fe0-4210-4c35-b4be-90cf9e8ca094" providerId="ADAL" clId="{8D1B5710-86F8-4B1A-AACB-3421710B1FAB}" dt="2020-02-03T22:05:09.915" v="273" actId="1076"/>
        <pc:sldMkLst>
          <pc:docMk/>
          <pc:sldMk cId="2273189841" sldId="344"/>
        </pc:sldMkLst>
        <pc:picChg chg="add mod">
          <ac:chgData name="David Ly (DEDJTR)" userId="e1110fe0-4210-4c35-b4be-90cf9e8ca094" providerId="ADAL" clId="{8D1B5710-86F8-4B1A-AACB-3421710B1FAB}" dt="2020-02-03T22:05:09.915" v="273" actId="1076"/>
          <ac:picMkLst>
            <pc:docMk/>
            <pc:sldMk cId="2273189841" sldId="344"/>
            <ac:picMk id="2" creationId="{79D1DDA5-1802-4D4A-9E9B-8EB43E046EA1}"/>
          </ac:picMkLst>
        </pc:picChg>
        <pc:picChg chg="del">
          <ac:chgData name="David Ly (DEDJTR)" userId="e1110fe0-4210-4c35-b4be-90cf9e8ca094" providerId="ADAL" clId="{8D1B5710-86F8-4B1A-AACB-3421710B1FAB}" dt="2020-02-03T22:04:54.493" v="271" actId="478"/>
          <ac:picMkLst>
            <pc:docMk/>
            <pc:sldMk cId="2273189841" sldId="344"/>
            <ac:picMk id="3" creationId="{A4208034-6951-4DE5-9C29-A545B731062A}"/>
          </ac:picMkLst>
        </pc:picChg>
      </pc:sldChg>
      <pc:sldChg chg="modSp">
        <pc:chgData name="David Ly (DEDJTR)" userId="e1110fe0-4210-4c35-b4be-90cf9e8ca094" providerId="ADAL" clId="{8D1B5710-86F8-4B1A-AACB-3421710B1FAB}" dt="2020-02-04T00:03:18.010" v="316" actId="20577"/>
        <pc:sldMkLst>
          <pc:docMk/>
          <pc:sldMk cId="945573038" sldId="345"/>
        </pc:sldMkLst>
        <pc:spChg chg="mod">
          <ac:chgData name="David Ly (DEDJTR)" userId="e1110fe0-4210-4c35-b4be-90cf9e8ca094" providerId="ADAL" clId="{8D1B5710-86F8-4B1A-AACB-3421710B1FAB}" dt="2020-02-03T22:10:23.868" v="299" actId="20577"/>
          <ac:spMkLst>
            <pc:docMk/>
            <pc:sldMk cId="945573038" sldId="345"/>
            <ac:spMk id="6" creationId="{8DF0F362-6826-4C82-A93A-2419D4C7E7CC}"/>
          </ac:spMkLst>
        </pc:spChg>
        <pc:spChg chg="mod">
          <ac:chgData name="David Ly (DEDJTR)" userId="e1110fe0-4210-4c35-b4be-90cf9e8ca094" providerId="ADAL" clId="{8D1B5710-86F8-4B1A-AACB-3421710B1FAB}" dt="2020-02-03T23:53:09.635" v="301" actId="20577"/>
          <ac:spMkLst>
            <pc:docMk/>
            <pc:sldMk cId="945573038" sldId="345"/>
            <ac:spMk id="7" creationId="{33A6EDAD-BA59-4AC4-B708-282844F2C753}"/>
          </ac:spMkLst>
        </pc:spChg>
        <pc:spChg chg="mod">
          <ac:chgData name="David Ly (DEDJTR)" userId="e1110fe0-4210-4c35-b4be-90cf9e8ca094" providerId="ADAL" clId="{8D1B5710-86F8-4B1A-AACB-3421710B1FAB}" dt="2020-02-03T21:16:55.773" v="41" actId="20577"/>
          <ac:spMkLst>
            <pc:docMk/>
            <pc:sldMk cId="945573038" sldId="345"/>
            <ac:spMk id="11" creationId="{2277AB74-613C-4B1F-ADDA-B3251778BC7F}"/>
          </ac:spMkLst>
        </pc:spChg>
        <pc:spChg chg="mod">
          <ac:chgData name="David Ly (DEDJTR)" userId="e1110fe0-4210-4c35-b4be-90cf9e8ca094" providerId="ADAL" clId="{8D1B5710-86F8-4B1A-AACB-3421710B1FAB}" dt="2020-02-03T21:14:35.325" v="0"/>
          <ac:spMkLst>
            <pc:docMk/>
            <pc:sldMk cId="945573038" sldId="345"/>
            <ac:spMk id="16" creationId="{E5FD2B6E-90C5-4945-86D7-35C6714A0AB5}"/>
          </ac:spMkLst>
        </pc:spChg>
        <pc:spChg chg="mod">
          <ac:chgData name="David Ly (DEDJTR)" userId="e1110fe0-4210-4c35-b4be-90cf9e8ca094" providerId="ADAL" clId="{8D1B5710-86F8-4B1A-AACB-3421710B1FAB}" dt="2020-02-03T21:17:44.249" v="59" actId="20577"/>
          <ac:spMkLst>
            <pc:docMk/>
            <pc:sldMk cId="945573038" sldId="345"/>
            <ac:spMk id="17" creationId="{D5C771A2-C082-43E3-9AC3-5C3C5CB15C89}"/>
          </ac:spMkLst>
        </pc:spChg>
        <pc:graphicFrameChg chg="modGraphic">
          <ac:chgData name="David Ly (DEDJTR)" userId="e1110fe0-4210-4c35-b4be-90cf9e8ca094" providerId="ADAL" clId="{8D1B5710-86F8-4B1A-AACB-3421710B1FAB}" dt="2020-02-03T22:10:12.707" v="297" actId="20577"/>
          <ac:graphicFrameMkLst>
            <pc:docMk/>
            <pc:sldMk cId="945573038" sldId="345"/>
            <ac:graphicFrameMk id="8" creationId="{287F354C-4591-4D59-AEC7-DCDAB4A8E397}"/>
          </ac:graphicFrameMkLst>
        </pc:graphicFrameChg>
        <pc:graphicFrameChg chg="modGraphic">
          <ac:chgData name="David Ly (DEDJTR)" userId="e1110fe0-4210-4c35-b4be-90cf9e8ca094" providerId="ADAL" clId="{8D1B5710-86F8-4B1A-AACB-3421710B1FAB}" dt="2020-02-04T00:03:18.010" v="316" actId="20577"/>
          <ac:graphicFrameMkLst>
            <pc:docMk/>
            <pc:sldMk cId="945573038" sldId="345"/>
            <ac:graphicFrameMk id="9" creationId="{EA636E0F-366E-4E8B-92F0-1138394E488B}"/>
          </ac:graphicFrameMkLst>
        </pc:graphicFrameChg>
      </pc:sldChg>
      <pc:sldChg chg="modSp">
        <pc:chgData name="David Ly (DEDJTR)" userId="e1110fe0-4210-4c35-b4be-90cf9e8ca094" providerId="ADAL" clId="{8D1B5710-86F8-4B1A-AACB-3421710B1FAB}" dt="2020-02-03T21:34:25.214" v="150" actId="20577"/>
        <pc:sldMkLst>
          <pc:docMk/>
          <pc:sldMk cId="1844906361" sldId="346"/>
        </pc:sldMkLst>
        <pc:spChg chg="mod">
          <ac:chgData name="David Ly (DEDJTR)" userId="e1110fe0-4210-4c35-b4be-90cf9e8ca094" providerId="ADAL" clId="{8D1B5710-86F8-4B1A-AACB-3421710B1FAB}" dt="2020-02-03T21:14:58.660" v="7" actId="20577"/>
          <ac:spMkLst>
            <pc:docMk/>
            <pc:sldMk cId="1844906361" sldId="346"/>
            <ac:spMk id="5" creationId="{301F9264-E803-4923-9A20-18A996E3C945}"/>
          </ac:spMkLst>
        </pc:spChg>
        <pc:spChg chg="mod">
          <ac:chgData name="David Ly (DEDJTR)" userId="e1110fe0-4210-4c35-b4be-90cf9e8ca094" providerId="ADAL" clId="{8D1B5710-86F8-4B1A-AACB-3421710B1FAB}" dt="2020-02-03T21:16:08.519" v="25" actId="20577"/>
          <ac:spMkLst>
            <pc:docMk/>
            <pc:sldMk cId="1844906361" sldId="346"/>
            <ac:spMk id="8" creationId="{04EC3C1E-906F-452B-92A2-40A80845EF09}"/>
          </ac:spMkLst>
        </pc:spChg>
        <pc:graphicFrameChg chg="mod modGraphic">
          <ac:chgData name="David Ly (DEDJTR)" userId="e1110fe0-4210-4c35-b4be-90cf9e8ca094" providerId="ADAL" clId="{8D1B5710-86F8-4B1A-AACB-3421710B1FAB}" dt="2020-02-03T21:34:25.214" v="150" actId="20577"/>
          <ac:graphicFrameMkLst>
            <pc:docMk/>
            <pc:sldMk cId="1844906361" sldId="346"/>
            <ac:graphicFrameMk id="4" creationId="{ED572ADA-5DB2-4B2A-A422-0624477F2EC2}"/>
          </ac:graphicFrameMkLst>
        </pc:graphicFrameChg>
      </pc:sldChg>
    </pc:docChg>
  </pc:docChgLst>
  <pc:docChgLst>
    <pc:chgData name="David Ly (DEDJTR)" userId="e1110fe0-4210-4c35-b4be-90cf9e8ca094" providerId="ADAL" clId="{6CCEE6A1-73B3-42C7-9C02-A5A82698888A}"/>
    <pc:docChg chg="custSel modSld">
      <pc:chgData name="David Ly (DEDJTR)" userId="e1110fe0-4210-4c35-b4be-90cf9e8ca094" providerId="ADAL" clId="{6CCEE6A1-73B3-42C7-9C02-A5A82698888A}" dt="2020-02-04T05:16:57.980" v="4" actId="207"/>
      <pc:docMkLst>
        <pc:docMk/>
      </pc:docMkLst>
      <pc:sldChg chg="modSp">
        <pc:chgData name="David Ly (DEDJTR)" userId="e1110fe0-4210-4c35-b4be-90cf9e8ca094" providerId="ADAL" clId="{6CCEE6A1-73B3-42C7-9C02-A5A82698888A}" dt="2020-02-04T05:16:57.980" v="4" actId="207"/>
        <pc:sldMkLst>
          <pc:docMk/>
          <pc:sldMk cId="1485009367" sldId="343"/>
        </pc:sldMkLst>
        <pc:graphicFrameChg chg="modGraphic">
          <ac:chgData name="David Ly (DEDJTR)" userId="e1110fe0-4210-4c35-b4be-90cf9e8ca094" providerId="ADAL" clId="{6CCEE6A1-73B3-42C7-9C02-A5A82698888A}" dt="2020-02-04T05:16:57.980" v="4" actId="207"/>
          <ac:graphicFrameMkLst>
            <pc:docMk/>
            <pc:sldMk cId="1485009367" sldId="343"/>
            <ac:graphicFrameMk id="28" creationId="{A1D9E160-71B7-4DEE-B337-6C67E3518A79}"/>
          </ac:graphicFrameMkLst>
        </pc:graphicFrameChg>
      </pc:sldChg>
      <pc:sldChg chg="modSp">
        <pc:chgData name="David Ly (DEDJTR)" userId="e1110fe0-4210-4c35-b4be-90cf9e8ca094" providerId="ADAL" clId="{6CCEE6A1-73B3-42C7-9C02-A5A82698888A}" dt="2020-02-04T05:15:03.798" v="3" actId="20577"/>
        <pc:sldMkLst>
          <pc:docMk/>
          <pc:sldMk cId="1844906361" sldId="346"/>
        </pc:sldMkLst>
        <pc:graphicFrameChg chg="modGraphic">
          <ac:chgData name="David Ly (DEDJTR)" userId="e1110fe0-4210-4c35-b4be-90cf9e8ca094" providerId="ADAL" clId="{6CCEE6A1-73B3-42C7-9C02-A5A82698888A}" dt="2020-02-04T05:15:03.798" v="3" actId="20577"/>
          <ac:graphicFrameMkLst>
            <pc:docMk/>
            <pc:sldMk cId="1844906361" sldId="346"/>
            <ac:graphicFrameMk id="4" creationId="{ED572ADA-5DB2-4B2A-A422-0624477F2EC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4/02/2020</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1137945293"/>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Jan 2019</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31 Jan 2020</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134</a:t>
                      </a:r>
                    </a:p>
                  </a:txBody>
                  <a:tcPr marL="76340" marR="76340" marT="46979" marB="46979" anchor="ctr">
                    <a:solidFill>
                      <a:schemeClr val="accent5"/>
                    </a:solidFill>
                  </a:tcPr>
                </a:tc>
                <a:tc>
                  <a:txBody>
                    <a:bodyPr/>
                    <a:lstStyle/>
                    <a:p>
                      <a:pPr algn="ctr"/>
                      <a:r>
                        <a:rPr lang="en-AU" sz="1200" b="1" dirty="0">
                          <a:solidFill>
                            <a:schemeClr val="tx1"/>
                          </a:solidFill>
                        </a:rPr>
                        <a:t>116</a:t>
                      </a:r>
                    </a:p>
                  </a:txBody>
                  <a:tcPr marL="76340" marR="76340" marT="46979" marB="46979" anchor="ctr">
                    <a:solidFill>
                      <a:schemeClr val="accent5"/>
                    </a:solidFill>
                  </a:tcPr>
                </a:tc>
                <a:tc>
                  <a:txBody>
                    <a:bodyPr/>
                    <a:lstStyle/>
                    <a:p>
                      <a:pPr algn="ctr"/>
                      <a:r>
                        <a:rPr lang="en-AU" sz="1200" b="1" dirty="0">
                          <a:solidFill>
                            <a:schemeClr val="tx1"/>
                          </a:solidFill>
                        </a:rPr>
                        <a:t>82</a:t>
                      </a:r>
                    </a:p>
                  </a:txBody>
                  <a:tcPr marL="76340" marR="76340" marT="46979" marB="46979" anchor="ctr">
                    <a:solidFill>
                      <a:schemeClr val="accent5"/>
                    </a:solidFill>
                  </a:tcPr>
                </a:tc>
                <a:tc>
                  <a:txBody>
                    <a:bodyPr/>
                    <a:lstStyle/>
                    <a:p>
                      <a:pPr algn="ctr"/>
                      <a:r>
                        <a:rPr lang="en-AU" sz="1200" b="1" dirty="0">
                          <a:solidFill>
                            <a:schemeClr val="bg1"/>
                          </a:solidFill>
                        </a:rPr>
                        <a:t>332</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154</a:t>
                      </a:r>
                    </a:p>
                  </a:txBody>
                  <a:tcPr marL="76340" marR="76340" marT="46979" marB="46979" anchor="ctr">
                    <a:solidFill>
                      <a:schemeClr val="accent5"/>
                    </a:solidFill>
                  </a:tcPr>
                </a:tc>
                <a:tc>
                  <a:txBody>
                    <a:bodyPr/>
                    <a:lstStyle/>
                    <a:p>
                      <a:pPr algn="ctr"/>
                      <a:r>
                        <a:rPr lang="en-AU" sz="1200" b="1" dirty="0">
                          <a:solidFill>
                            <a:schemeClr val="tx1"/>
                          </a:solidFill>
                        </a:rPr>
                        <a:t>124</a:t>
                      </a:r>
                    </a:p>
                  </a:txBody>
                  <a:tcPr marL="76340" marR="76340" marT="46979" marB="46979" anchor="ctr">
                    <a:solidFill>
                      <a:schemeClr val="accent5"/>
                    </a:solidFill>
                  </a:tcPr>
                </a:tc>
                <a:tc>
                  <a:txBody>
                    <a:bodyPr/>
                    <a:lstStyle/>
                    <a:p>
                      <a:pPr algn="ctr"/>
                      <a:r>
                        <a:rPr lang="en-AU" sz="1200" b="1" dirty="0">
                          <a:solidFill>
                            <a:schemeClr val="tx1"/>
                          </a:solidFill>
                        </a:rPr>
                        <a:t>85</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363</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81</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71</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78</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230</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93</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62</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82</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237</a:t>
                      </a: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53</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45</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a:t>
                      </a: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102</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61</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62</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3</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126</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14</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14</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16</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16</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Jan 2019 vs Jan 2020:</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555421" y="5081092"/>
            <a:ext cx="6868552" cy="1333577"/>
            <a:chOff x="7347692" y="2036671"/>
            <a:chExt cx="2325731" cy="3755316"/>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0"/>
              <a:ext cx="2325731" cy="330653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31 Jan 2019 and compares it with 31 Jan 2020. </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a:p>
              <a:pPr marL="171450" lvl="0" indent="-171450">
                <a:buFont typeface="Arial" panose="020B0604020202020204" pitchFamily="34" charset="0"/>
                <a:buChar char="•"/>
                <a:defRPr/>
              </a:pPr>
              <a:r>
                <a:rPr lang="en-AU" sz="1000" dirty="0">
                  <a:solidFill>
                    <a:schemeClr val="tx1">
                      <a:lumMod val="85000"/>
                      <a:lumOff val="15000"/>
                    </a:schemeClr>
                  </a:solidFill>
                </a:rPr>
                <a:t>Licence Variations includes but not limited to: </a:t>
              </a:r>
              <a:r>
                <a:rPr lang="en-AU" sz="1000" i="1" dirty="0">
                  <a:solidFill>
                    <a:schemeClr val="tx1">
                      <a:lumMod val="85000"/>
                      <a:lumOff val="15000"/>
                    </a:schemeClr>
                  </a:solidFill>
                </a:rPr>
                <a:t>Amalgamation, Cancellation, Change of Company Name, Consolidation, Full Surrender, Licence Area Change, Licence Conditions Change, Partial Cancellation / Surrender, Registration of Dealing, Renewal, Suspension and Extension and Transfers.</a:t>
              </a: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3081696540"/>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Jan</a:t>
                      </a:r>
                      <a:r>
                        <a:rPr lang="en-AU" sz="1000" dirty="0"/>
                        <a:t>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33</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2</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28</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3</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2</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18</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1925739290"/>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Feb 2019 to Jan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441</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59</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367</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15</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49</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293</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70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13</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3385064250"/>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APPLICATIONS LODGED </a:t>
                      </a:r>
                    </a:p>
                    <a:p>
                      <a:pPr marL="0" algn="ctr" defTabSz="960120" rtl="0" eaLnBrk="1" latinLnBrk="0" hangingPunct="1"/>
                      <a:r>
                        <a:rPr lang="en-AU" sz="1000" kern="1200" dirty="0"/>
                        <a:t>in Jan 2020</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38</a:t>
                      </a: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4</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33</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1</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2541806527"/>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APPLICATIONS LODGED</a:t>
                      </a:r>
                    </a:p>
                    <a:p>
                      <a:pPr marL="0" algn="ctr" defTabSz="960120" rtl="0" eaLnBrk="1" latinLnBrk="0" hangingPunct="1"/>
                      <a:r>
                        <a:rPr lang="en-AU" sz="1000" kern="1200" dirty="0"/>
                        <a:t>Feb 2019 to Jan 2020</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370</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79</a:t>
                      </a:r>
                    </a:p>
                    <a:p>
                      <a:pPr algn="ctr"/>
                      <a:r>
                        <a:rPr lang="en-AU" sz="1000" b="1" dirty="0">
                          <a:solidFill>
                            <a:schemeClr val="tx1"/>
                          </a:solidFill>
                        </a:rPr>
                        <a:t>Licences </a:t>
                      </a:r>
                    </a:p>
                  </a:txBody>
                  <a:tcPr marL="74295" marR="74295" anchor="ctr"/>
                </a:tc>
                <a:tc>
                  <a:txBody>
                    <a:bodyPr/>
                    <a:lstStyle/>
                    <a:p>
                      <a:pPr algn="ctr"/>
                      <a:r>
                        <a:rPr lang="en-AU" sz="1000" b="1" dirty="0">
                          <a:solidFill>
                            <a:schemeClr val="tx1"/>
                          </a:solidFill>
                        </a:rPr>
                        <a:t>273</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18</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68456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3112614260"/>
              </p:ext>
            </p:extLst>
          </p:nvPr>
        </p:nvGraphicFramePr>
        <p:xfrm>
          <a:off x="355227" y="5136663"/>
          <a:ext cx="8962584" cy="1280160"/>
        </p:xfrm>
        <a:graphic>
          <a:graphicData uri="http://schemas.openxmlformats.org/drawingml/2006/table">
            <a:tbl>
              <a:tblPr firstRow="1" firstCol="1" bandRow="1">
                <a:tableStyleId>{7DF18680-E054-41AD-8BC1-D1AEF772440D}</a:tableStyleId>
              </a:tblPr>
              <a:tblGrid>
                <a:gridCol w="937767">
                  <a:extLst>
                    <a:ext uri="{9D8B030D-6E8A-4147-A177-3AD203B41FA5}">
                      <a16:colId xmlns:a16="http://schemas.microsoft.com/office/drawing/2014/main" val="3295249521"/>
                    </a:ext>
                  </a:extLst>
                </a:gridCol>
                <a:gridCol w="537491">
                  <a:extLst>
                    <a:ext uri="{9D8B030D-6E8A-4147-A177-3AD203B41FA5}">
                      <a16:colId xmlns:a16="http://schemas.microsoft.com/office/drawing/2014/main" val="1025019330"/>
                    </a:ext>
                  </a:extLst>
                </a:gridCol>
                <a:gridCol w="740144">
                  <a:extLst>
                    <a:ext uri="{9D8B030D-6E8A-4147-A177-3AD203B41FA5}">
                      <a16:colId xmlns:a16="http://schemas.microsoft.com/office/drawing/2014/main" val="253886672"/>
                    </a:ext>
                  </a:extLst>
                </a:gridCol>
                <a:gridCol w="944895">
                  <a:extLst>
                    <a:ext uri="{9D8B030D-6E8A-4147-A177-3AD203B41FA5}">
                      <a16:colId xmlns:a16="http://schemas.microsoft.com/office/drawing/2014/main" val="2811748536"/>
                    </a:ext>
                  </a:extLst>
                </a:gridCol>
                <a:gridCol w="743586">
                  <a:extLst>
                    <a:ext uri="{9D8B030D-6E8A-4147-A177-3AD203B41FA5}">
                      <a16:colId xmlns:a16="http://schemas.microsoft.com/office/drawing/2014/main" val="932512549"/>
                    </a:ext>
                  </a:extLst>
                </a:gridCol>
                <a:gridCol w="743586">
                  <a:extLst>
                    <a:ext uri="{9D8B030D-6E8A-4147-A177-3AD203B41FA5}">
                      <a16:colId xmlns:a16="http://schemas.microsoft.com/office/drawing/2014/main" val="718419010"/>
                    </a:ext>
                  </a:extLst>
                </a:gridCol>
                <a:gridCol w="743586">
                  <a:extLst>
                    <a:ext uri="{9D8B030D-6E8A-4147-A177-3AD203B41FA5}">
                      <a16:colId xmlns:a16="http://schemas.microsoft.com/office/drawing/2014/main" val="1844338853"/>
                    </a:ext>
                  </a:extLst>
                </a:gridCol>
                <a:gridCol w="832701">
                  <a:extLst>
                    <a:ext uri="{9D8B030D-6E8A-4147-A177-3AD203B41FA5}">
                      <a16:colId xmlns:a16="http://schemas.microsoft.com/office/drawing/2014/main" val="1078895545"/>
                    </a:ext>
                  </a:extLst>
                </a:gridCol>
                <a:gridCol w="555122">
                  <a:extLst>
                    <a:ext uri="{9D8B030D-6E8A-4147-A177-3AD203B41FA5}">
                      <a16:colId xmlns:a16="http://schemas.microsoft.com/office/drawing/2014/main" val="198735558"/>
                    </a:ext>
                  </a:extLst>
                </a:gridCol>
                <a:gridCol w="497525">
                  <a:extLst>
                    <a:ext uri="{9D8B030D-6E8A-4147-A177-3AD203B41FA5}">
                      <a16:colId xmlns:a16="http://schemas.microsoft.com/office/drawing/2014/main" val="1203294266"/>
                    </a:ext>
                  </a:extLst>
                </a:gridCol>
                <a:gridCol w="644857">
                  <a:extLst>
                    <a:ext uri="{9D8B030D-6E8A-4147-A177-3AD203B41FA5}">
                      <a16:colId xmlns:a16="http://schemas.microsoft.com/office/drawing/2014/main" val="3360094660"/>
                    </a:ext>
                  </a:extLst>
                </a:gridCol>
                <a:gridCol w="526393">
                  <a:extLst>
                    <a:ext uri="{9D8B030D-6E8A-4147-A177-3AD203B41FA5}">
                      <a16:colId xmlns:a16="http://schemas.microsoft.com/office/drawing/2014/main" val="3109064436"/>
                    </a:ext>
                  </a:extLst>
                </a:gridCol>
                <a:gridCol w="514931">
                  <a:extLst>
                    <a:ext uri="{9D8B030D-6E8A-4147-A177-3AD203B41FA5}">
                      <a16:colId xmlns:a16="http://schemas.microsoft.com/office/drawing/2014/main" val="2599793478"/>
                    </a:ext>
                  </a:extLst>
                </a:gridCol>
              </a:tblGrid>
              <a:tr h="4700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algn="ctr"/>
                      <a:r>
                        <a:rPr lang="en-AU" sz="1000" dirty="0"/>
                        <a:t>Base Metals </a:t>
                      </a:r>
                      <a:r>
                        <a:rPr lang="en-AU" sz="800" b="0" dirty="0"/>
                        <a:t>(copper/ lead/ zinc)</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1" dirty="0"/>
                        <a:t>Mineral Sands</a:t>
                      </a:r>
                    </a:p>
                  </a:txBody>
                  <a:tcPr marL="74295" marR="74295" anchor="ctr">
                    <a:solidFill>
                      <a:schemeClr val="accent6">
                        <a:lumMod val="50000"/>
                      </a:schemeClr>
                    </a:solidFill>
                  </a:tcPr>
                </a:tc>
                <a:tc>
                  <a:txBody>
                    <a:bodyPr/>
                    <a:lstStyle/>
                    <a:p>
                      <a:pPr algn="ctr"/>
                      <a:r>
                        <a:rPr lang="en-AU" sz="1000" dirty="0"/>
                        <a:t>Rare Earth</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a:t>Kaolin</a:t>
                      </a:r>
                    </a:p>
                  </a:txBody>
                  <a:tcPr marL="74295" marR="74295" anchor="ctr">
                    <a:solidFill>
                      <a:schemeClr val="accent6">
                        <a:lumMod val="50000"/>
                      </a:schemeClr>
                    </a:solidFill>
                  </a:tcPr>
                </a:tc>
                <a:tc>
                  <a:txBody>
                    <a:bodyPr/>
                    <a:lstStyle/>
                    <a:p>
                      <a:pPr algn="ctr"/>
                      <a:r>
                        <a:rPr lang="en-AU" sz="1000" dirty="0"/>
                        <a:t>Copper</a:t>
                      </a:r>
                    </a:p>
                  </a:txBody>
                  <a:tcPr marL="74295" marR="74295" anchor="ctr">
                    <a:solidFill>
                      <a:schemeClr val="accent6">
                        <a:lumMod val="50000"/>
                      </a:schemeClr>
                    </a:solidFill>
                  </a:tcPr>
                </a:tc>
                <a:tc>
                  <a:txBody>
                    <a:bodyPr/>
                    <a:lstStyle/>
                    <a:p>
                      <a:pPr algn="ctr"/>
                      <a:r>
                        <a:rPr lang="en-AU" sz="1000" dirty="0"/>
                        <a:t>Zircon</a:t>
                      </a:r>
                    </a:p>
                  </a:txBody>
                  <a:tcPr marL="74295" marR="74295" anchor="ctr">
                    <a:solidFill>
                      <a:schemeClr val="accent6">
                        <a:lumMod val="50000"/>
                      </a:schemeClr>
                    </a:solidFill>
                  </a:tcPr>
                </a:tc>
                <a:tc>
                  <a:txBody>
                    <a:bodyPr/>
                    <a:lstStyle/>
                    <a:p>
                      <a:pPr algn="ctr"/>
                      <a:r>
                        <a:rPr lang="en-AU" sz="1000" dirty="0"/>
                        <a:t>Ilmenite</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381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28</a:t>
                      </a:r>
                    </a:p>
                  </a:txBody>
                  <a:tcPr marL="74295" marR="74295" anchor="ctr">
                    <a:solidFill>
                      <a:schemeClr val="accent6">
                        <a:lumMod val="20000"/>
                        <a:lumOff val="80000"/>
                      </a:schemeClr>
                    </a:solidFill>
                  </a:tcPr>
                </a:tc>
                <a:tc>
                  <a:txBody>
                    <a:bodyPr/>
                    <a:lstStyle/>
                    <a:p>
                      <a:pPr algn="ctr"/>
                      <a:r>
                        <a:rPr lang="en-AU" sz="1000" b="0" dirty="0">
                          <a:solidFill>
                            <a:schemeClr val="tx1"/>
                          </a:solidFill>
                        </a:rPr>
                        <a:t>5</a:t>
                      </a:r>
                    </a:p>
                  </a:txBody>
                  <a:tcPr marL="74295" marR="74295" anchor="ctr">
                    <a:solidFill>
                      <a:schemeClr val="accent6">
                        <a:lumMod val="20000"/>
                        <a:lumOff val="80000"/>
                      </a:schemeClr>
                    </a:solidFill>
                  </a:tcPr>
                </a:tc>
                <a:tc>
                  <a:txBody>
                    <a:bodyPr/>
                    <a:lstStyle/>
                    <a:p>
                      <a:pPr algn="ctr"/>
                      <a:r>
                        <a:rPr lang="en-AU" sz="1000" b="0" dirty="0">
                          <a:solidFill>
                            <a:schemeClr val="tx1"/>
                          </a:solidFill>
                        </a:rPr>
                        <a:t>5</a:t>
                      </a:r>
                    </a:p>
                  </a:txBody>
                  <a:tcPr marL="74295" marR="74295" anchor="ctr">
                    <a:solidFill>
                      <a:schemeClr val="accent6">
                        <a:lumMod val="20000"/>
                        <a:lumOff val="80000"/>
                      </a:schemeClr>
                    </a:solidFill>
                  </a:tcPr>
                </a:tc>
                <a:tc>
                  <a:txBody>
                    <a:bodyPr/>
                    <a:lstStyle/>
                    <a:p>
                      <a:pPr algn="ctr"/>
                      <a:r>
                        <a:rPr lang="en-AU" sz="1000" b="0" dirty="0">
                          <a:solidFill>
                            <a:schemeClr val="tx1"/>
                          </a:solidFill>
                        </a:rPr>
                        <a:t>4</a:t>
                      </a:r>
                    </a:p>
                  </a:txBody>
                  <a:tcPr marL="74295" marR="74295" anchor="ctr">
                    <a:solidFill>
                      <a:schemeClr val="accent6">
                        <a:lumMod val="20000"/>
                        <a:lumOff val="80000"/>
                      </a:schemeClr>
                    </a:solidFill>
                  </a:tcPr>
                </a:tc>
                <a:tc>
                  <a:txBody>
                    <a:bodyPr/>
                    <a:lstStyle/>
                    <a:p>
                      <a:pPr algn="ctr"/>
                      <a:r>
                        <a:rPr lang="en-AU" sz="1000" b="0" dirty="0">
                          <a:solidFill>
                            <a:schemeClr val="tx1"/>
                          </a:solidFill>
                        </a:rPr>
                        <a:t>3</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49</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381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7</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1" dirty="0">
                          <a:solidFill>
                            <a:schemeClr val="bg1"/>
                          </a:solidFill>
                        </a:rPr>
                        <a:t>13</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850932"/>
            <a:ext cx="9497094" cy="1635199"/>
            <a:chOff x="266083" y="5219978"/>
            <a:chExt cx="8301184" cy="1527437"/>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27771"/>
              <a:ext cx="8301184" cy="1419644"/>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5219978"/>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Feb 2019 to Jan 2020</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025553"/>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lodged:</a:t>
              </a:r>
            </a:p>
            <a:p>
              <a:pPr marL="180975" lvl="1">
                <a:defRPr/>
              </a:pPr>
              <a:r>
                <a:rPr lang="en-AU" sz="1000" dirty="0">
                  <a:solidFill>
                    <a:schemeClr val="tx1">
                      <a:lumMod val="85000"/>
                      <a:lumOff val="15000"/>
                    </a:schemeClr>
                  </a:solidFill>
                </a:rPr>
                <a:t>Shows the volume of Licence Applications, Licence Variations, Work Plans (Minerals) and Work Plan Variations (minerals) lodged over a 12 month period since Feb 2019 and the number lodged in Jan 2020.</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and Work Plans Variations (minerals) finalised over a 12 month period since Feb 2019 and those that were finalised in Jan 2020.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5054194" cy="230832"/>
          </a:xfrm>
          <a:prstGeom prst="rect">
            <a:avLst/>
          </a:prstGeom>
          <a:noFill/>
        </p:spPr>
        <p:txBody>
          <a:bodyPr wrap="square" rtlCol="0">
            <a:spAutoFit/>
          </a:bodyPr>
          <a:lstStyle/>
          <a:p>
            <a:r>
              <a:rPr lang="en-AU" sz="900" dirty="0">
                <a:solidFill>
                  <a:sysClr val="windowText" lastClr="000000"/>
                </a:solidFill>
              </a:rPr>
              <a:t>* Licence Applications, Licence Variations, New Work Plans(minerals) &amp; Work Plan (minerals) Variations </a:t>
            </a:r>
            <a:endParaRPr lang="en-AU" sz="900" dirty="0"/>
          </a:p>
        </p:txBody>
      </p:sp>
      <p:pic>
        <p:nvPicPr>
          <p:cNvPr id="2" name="Picture 1">
            <a:extLst>
              <a:ext uri="{FF2B5EF4-FFF2-40B4-BE49-F238E27FC236}">
                <a16:creationId xmlns:a16="http://schemas.microsoft.com/office/drawing/2014/main" id="{79D1DDA5-1802-4D4A-9E9B-8EB43E046EA1}"/>
              </a:ext>
            </a:extLst>
          </p:cNvPr>
          <p:cNvPicPr>
            <a:picLocks noChangeAspect="1"/>
          </p:cNvPicPr>
          <p:nvPr/>
        </p:nvPicPr>
        <p:blipFill>
          <a:blip r:embed="rId2"/>
          <a:stretch>
            <a:fillRect/>
          </a:stretch>
        </p:blipFill>
        <p:spPr>
          <a:xfrm>
            <a:off x="133694" y="1480406"/>
            <a:ext cx="9638611" cy="3481118"/>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 14</a:t>
            </a:r>
            <a:endParaRPr lang="en-AU" sz="1050" b="1" dirty="0"/>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 13</a:t>
            </a:r>
            <a:endParaRPr lang="en-AU" sz="1000" b="1" dirty="0"/>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4091943474"/>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56</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32</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a:ln>
                            <a:noFill/>
                          </a:ln>
                          <a:solidFill>
                            <a:schemeClr val="tx1"/>
                          </a:solidFill>
                          <a:effectLst/>
                          <a:uLnTx/>
                          <a:uFillTx/>
                          <a:latin typeface="+mn-lt"/>
                          <a:cs typeface="Calibri" panose="020F0502020204030204" pitchFamily="34" charset="0"/>
                        </a:rPr>
                        <a:t>705</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22</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640858090"/>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112</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17</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12</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Feb 2019 to Jan 2020</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in Feb can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Approved. The tables identify the stages, the median days for each stage to be completed and the number of work plans that had the stage assessed from </a:t>
              </a:r>
              <a:r>
                <a:rPr lang="en-AU" sz="1000" dirty="0">
                  <a:solidFill>
                    <a:schemeClr val="tx1">
                      <a:lumMod val="85000"/>
                      <a:lumOff val="15000"/>
                    </a:schemeClr>
                  </a:solidFill>
                </a:rPr>
                <a:t>Feb 2019 </a:t>
              </a:r>
              <a:r>
                <a:rPr lang="en-AU" sz="1000" dirty="0">
                  <a:solidFill>
                    <a:schemeClr val="tx1"/>
                  </a:solidFill>
                </a:rPr>
                <a:t>to Jan 2020</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5" ma:contentTypeDescription="DEDJTR Document" ma:contentTypeScope="" ma:versionID="08e6c40068394cd337517edc71a8787c">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60e7bcc9a756fa5496efd90ab6504c69"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documentManagement>
</p:properties>
</file>

<file path=customXml/itemProps1.xml><?xml version="1.0" encoding="utf-8"?>
<ds:datastoreItem xmlns:ds="http://schemas.openxmlformats.org/officeDocument/2006/customXml" ds:itemID="{D86F9B92-CB8C-4E38-B511-70B52FFD53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C71D59-7CC3-4059-ADF1-D55CD60851BC}">
  <ds:schemaRefs>
    <ds:schemaRef ds:uri="http://schemas.microsoft.com/sharepoint/v3/contenttype/forms"/>
  </ds:schemaRefs>
</ds:datastoreItem>
</file>

<file path=customXml/itemProps3.xml><?xml version="1.0" encoding="utf-8"?>
<ds:datastoreItem xmlns:ds="http://schemas.openxmlformats.org/officeDocument/2006/customXml" ds:itemID="{ED853575-2C2D-4444-88A9-B2C7FAFD3CB1}">
  <ds:schemaRefs>
    <ds:schemaRef ds:uri="1970f3ff-c7c3-4b73-8f0c-0bc260d159f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8656102-7c7b-4021-94e7-299bfa2f7616"/>
    <ds:schemaRef ds:uri="http://purl.org/dc/elements/1.1/"/>
    <ds:schemaRef ds:uri="http://schemas.microsoft.com/office/2006/metadata/properties"/>
    <ds:schemaRef ds:uri="d95fa365-6051-4755-a57a-b1b515a65cc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21358</TotalTime>
  <Words>904</Words>
  <Application>Microsoft Office PowerPoint</Application>
  <PresentationFormat>A4 Paper (210x297 mm)</PresentationFormat>
  <Paragraphs>293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(DEDJTR)</cp:lastModifiedBy>
  <cp:revision>520</cp:revision>
  <cp:lastPrinted>2018-08-14T03:53:50Z</cp:lastPrinted>
  <dcterms:created xsi:type="dcterms:W3CDTF">2018-03-26T01:27:34Z</dcterms:created>
  <dcterms:modified xsi:type="dcterms:W3CDTF">2020-02-04T05:17:08Z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Group">
    <vt:lpwstr/>
  </property>
  <property fmtid="{D5CDD505-2E9C-101B-9397-08002B2CF9AE}" pid="4" name="DEDJTRSecurityClassification">
    <vt:lpwstr/>
  </property>
  <property fmtid="{D5CDD505-2E9C-101B-9397-08002B2CF9AE}" pid="5" name="DEDJTRBranch">
    <vt:lpwstr/>
  </property>
  <property fmtid="{D5CDD505-2E9C-101B-9397-08002B2CF9AE}" pid="6" name="DEDJTRSection">
    <vt:lpwstr/>
  </property>
  <property fmtid="{D5CDD505-2E9C-101B-9397-08002B2CF9AE}" pid="7" name="DEDJTRDivision">
    <vt:lpwstr/>
  </property>
</Properties>
</file>