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29784D-CD00-4D10-8127-2715E4E4DF96}" v="4" dt="2020-04-02T23:20:34.8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2" autoAdjust="0"/>
    <p:restoredTop sz="94660"/>
  </p:normalViewPr>
  <p:slideViewPr>
    <p:cSldViewPr snapToGrid="0">
      <p:cViewPr varScale="1">
        <p:scale>
          <a:sx n="115" d="100"/>
          <a:sy n="115" d="100"/>
        </p:scale>
        <p:origin x="1080"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EDJTR)" userId="e1110fe0-4210-4c35-b4be-90cf9e8ca094" providerId="ADAL" clId="{3429E8D9-5642-4637-A36C-49E86E782B31}"/>
    <pc:docChg chg="modSld">
      <pc:chgData name="David Ly (DEDJTR)" userId="e1110fe0-4210-4c35-b4be-90cf9e8ca094" providerId="ADAL" clId="{3429E8D9-5642-4637-A36C-49E86E782B31}" dt="2020-03-31T00:21:01.921" v="27" actId="20577"/>
      <pc:docMkLst>
        <pc:docMk/>
      </pc:docMkLst>
      <pc:sldChg chg="modSp">
        <pc:chgData name="David Ly (DEDJTR)" userId="e1110fe0-4210-4c35-b4be-90cf9e8ca094" providerId="ADAL" clId="{3429E8D9-5642-4637-A36C-49E86E782B31}" dt="2020-03-31T00:21:01.921" v="27" actId="20577"/>
        <pc:sldMkLst>
          <pc:docMk/>
          <pc:sldMk cId="1485009367" sldId="343"/>
        </pc:sldMkLst>
        <pc:spChg chg="mod">
          <ac:chgData name="David Ly (DEDJTR)" userId="e1110fe0-4210-4c35-b4be-90cf9e8ca094" providerId="ADAL" clId="{3429E8D9-5642-4637-A36C-49E86E782B31}" dt="2020-03-31T00:20:08.066" v="1"/>
          <ac:spMkLst>
            <pc:docMk/>
            <pc:sldMk cId="1485009367" sldId="343"/>
            <ac:spMk id="30" creationId="{47BC348D-F4B1-4AB8-A1C9-0EC75629AAC4}"/>
          </ac:spMkLst>
        </pc:spChg>
        <pc:spChg chg="mod">
          <ac:chgData name="David Ly (DEDJTR)" userId="e1110fe0-4210-4c35-b4be-90cf9e8ca094" providerId="ADAL" clId="{3429E8D9-5642-4637-A36C-49E86E782B31}" dt="2020-03-31T00:21:01.921" v="27" actId="20577"/>
          <ac:spMkLst>
            <pc:docMk/>
            <pc:sldMk cId="1485009367" sldId="343"/>
            <ac:spMk id="35" creationId="{D4EBF142-F80A-4B1F-9B8A-4CE7E8539275}"/>
          </ac:spMkLst>
        </pc:spChg>
        <pc:graphicFrameChg chg="mod">
          <ac:chgData name="David Ly (DEDJTR)" userId="e1110fe0-4210-4c35-b4be-90cf9e8ca094" providerId="ADAL" clId="{3429E8D9-5642-4637-A36C-49E86E782B31}" dt="2020-03-31T00:20:08.066" v="1"/>
          <ac:graphicFrameMkLst>
            <pc:docMk/>
            <pc:sldMk cId="1485009367" sldId="343"/>
            <ac:graphicFrameMk id="4" creationId="{E988E0CF-FA75-48F8-803A-5B3875E76CB1}"/>
          </ac:graphicFrameMkLst>
        </pc:graphicFrameChg>
        <pc:graphicFrameChg chg="mod">
          <ac:chgData name="David Ly (DEDJTR)" userId="e1110fe0-4210-4c35-b4be-90cf9e8ca094" providerId="ADAL" clId="{3429E8D9-5642-4637-A36C-49E86E782B31}" dt="2020-03-31T00:20:08.066" v="1"/>
          <ac:graphicFrameMkLst>
            <pc:docMk/>
            <pc:sldMk cId="1485009367" sldId="343"/>
            <ac:graphicFrameMk id="5" creationId="{3AF0F180-F57B-467F-B6C0-C0EA3DBEBB84}"/>
          </ac:graphicFrameMkLst>
        </pc:graphicFrameChg>
        <pc:graphicFrameChg chg="mod">
          <ac:chgData name="David Ly (DEDJTR)" userId="e1110fe0-4210-4c35-b4be-90cf9e8ca094" providerId="ADAL" clId="{3429E8D9-5642-4637-A36C-49E86E782B31}" dt="2020-03-31T00:20:08.066" v="1"/>
          <ac:graphicFrameMkLst>
            <pc:docMk/>
            <pc:sldMk cId="1485009367" sldId="343"/>
            <ac:graphicFrameMk id="14" creationId="{2C0F53DE-BD5A-488C-A22F-6669BC2CEE2C}"/>
          </ac:graphicFrameMkLst>
        </pc:graphicFrameChg>
        <pc:graphicFrameChg chg="mod">
          <ac:chgData name="David Ly (DEDJTR)" userId="e1110fe0-4210-4c35-b4be-90cf9e8ca094" providerId="ADAL" clId="{3429E8D9-5642-4637-A36C-49E86E782B31}" dt="2020-03-31T00:20:08.066" v="1"/>
          <ac:graphicFrameMkLst>
            <pc:docMk/>
            <pc:sldMk cId="1485009367" sldId="343"/>
            <ac:graphicFrameMk id="15" creationId="{AC974449-2F34-42A8-B501-B091720CD9B7}"/>
          </ac:graphicFrameMkLst>
        </pc:graphicFrameChg>
      </pc:sldChg>
      <pc:sldChg chg="modSp">
        <pc:chgData name="David Ly (DEDJTR)" userId="e1110fe0-4210-4c35-b4be-90cf9e8ca094" providerId="ADAL" clId="{3429E8D9-5642-4637-A36C-49E86E782B31}" dt="2020-03-31T00:20:08.066" v="1"/>
        <pc:sldMkLst>
          <pc:docMk/>
          <pc:sldMk cId="945573038" sldId="345"/>
        </pc:sldMkLst>
        <pc:spChg chg="mod">
          <ac:chgData name="David Ly (DEDJTR)" userId="e1110fe0-4210-4c35-b4be-90cf9e8ca094" providerId="ADAL" clId="{3429E8D9-5642-4637-A36C-49E86E782B31}" dt="2020-03-31T00:20:08.066" v="1"/>
          <ac:spMkLst>
            <pc:docMk/>
            <pc:sldMk cId="945573038" sldId="345"/>
            <ac:spMk id="11" creationId="{2277AB74-613C-4B1F-ADDA-B3251778BC7F}"/>
          </ac:spMkLst>
        </pc:spChg>
        <pc:spChg chg="mod">
          <ac:chgData name="David Ly (DEDJTR)" userId="e1110fe0-4210-4c35-b4be-90cf9e8ca094" providerId="ADAL" clId="{3429E8D9-5642-4637-A36C-49E86E782B31}" dt="2020-03-31T00:19:59.828" v="0"/>
          <ac:spMkLst>
            <pc:docMk/>
            <pc:sldMk cId="945573038" sldId="345"/>
            <ac:spMk id="16" creationId="{E5FD2B6E-90C5-4945-86D7-35C6714A0AB5}"/>
          </ac:spMkLst>
        </pc:spChg>
        <pc:spChg chg="mod">
          <ac:chgData name="David Ly (DEDJTR)" userId="e1110fe0-4210-4c35-b4be-90cf9e8ca094" providerId="ADAL" clId="{3429E8D9-5642-4637-A36C-49E86E782B31}" dt="2020-03-31T00:20:08.066" v="1"/>
          <ac:spMkLst>
            <pc:docMk/>
            <pc:sldMk cId="945573038" sldId="345"/>
            <ac:spMk id="17" creationId="{D5C771A2-C082-43E3-9AC3-5C3C5CB15C89}"/>
          </ac:spMkLst>
        </pc:spChg>
      </pc:sldChg>
      <pc:sldChg chg="modSp">
        <pc:chgData name="David Ly (DEDJTR)" userId="e1110fe0-4210-4c35-b4be-90cf9e8ca094" providerId="ADAL" clId="{3429E8D9-5642-4637-A36C-49E86E782B31}" dt="2020-03-31T00:20:24.664" v="17" actId="20577"/>
        <pc:sldMkLst>
          <pc:docMk/>
          <pc:sldMk cId="1844906361" sldId="346"/>
        </pc:sldMkLst>
        <pc:spChg chg="mod">
          <ac:chgData name="David Ly (DEDJTR)" userId="e1110fe0-4210-4c35-b4be-90cf9e8ca094" providerId="ADAL" clId="{3429E8D9-5642-4637-A36C-49E86E782B31}" dt="2020-03-31T00:20:08.066" v="1"/>
          <ac:spMkLst>
            <pc:docMk/>
            <pc:sldMk cId="1844906361" sldId="346"/>
            <ac:spMk id="5" creationId="{301F9264-E803-4923-9A20-18A996E3C945}"/>
          </ac:spMkLst>
        </pc:spChg>
        <pc:spChg chg="mod">
          <ac:chgData name="David Ly (DEDJTR)" userId="e1110fe0-4210-4c35-b4be-90cf9e8ca094" providerId="ADAL" clId="{3429E8D9-5642-4637-A36C-49E86E782B31}" dt="2020-03-31T00:20:24.664" v="17" actId="20577"/>
          <ac:spMkLst>
            <pc:docMk/>
            <pc:sldMk cId="1844906361" sldId="346"/>
            <ac:spMk id="8" creationId="{04EC3C1E-906F-452B-92A2-40A80845EF09}"/>
          </ac:spMkLst>
        </pc:spChg>
        <pc:graphicFrameChg chg="mod modGraphic">
          <ac:chgData name="David Ly (DEDJTR)" userId="e1110fe0-4210-4c35-b4be-90cf9e8ca094" providerId="ADAL" clId="{3429E8D9-5642-4637-A36C-49E86E782B31}" dt="2020-03-31T00:20:16.092" v="9" actId="20577"/>
          <ac:graphicFrameMkLst>
            <pc:docMk/>
            <pc:sldMk cId="1844906361" sldId="346"/>
            <ac:graphicFrameMk id="4" creationId="{ED572ADA-5DB2-4B2A-A422-0624477F2EC2}"/>
          </ac:graphicFrameMkLst>
        </pc:graphicFrameChg>
      </pc:sldChg>
    </pc:docChg>
  </pc:docChgLst>
  <pc:docChgLst>
    <pc:chgData name="David Ly (DEDJTR)" userId="e1110fe0-4210-4c35-b4be-90cf9e8ca094" providerId="ADAL" clId="{F129784D-CD00-4D10-8127-2715E4E4DF96}"/>
    <pc:docChg chg="custSel modSld">
      <pc:chgData name="David Ly (DEDJTR)" userId="e1110fe0-4210-4c35-b4be-90cf9e8ca094" providerId="ADAL" clId="{F129784D-CD00-4D10-8127-2715E4E4DF96}" dt="2020-04-02T23:31:16.511" v="293" actId="20577"/>
      <pc:docMkLst>
        <pc:docMk/>
      </pc:docMkLst>
      <pc:sldChg chg="modSp">
        <pc:chgData name="David Ly (DEDJTR)" userId="e1110fe0-4210-4c35-b4be-90cf9e8ca094" providerId="ADAL" clId="{F129784D-CD00-4D10-8127-2715E4E4DF96}" dt="2020-04-02T23:10:12.953" v="250" actId="20577"/>
        <pc:sldMkLst>
          <pc:docMk/>
          <pc:sldMk cId="1485009367" sldId="343"/>
        </pc:sldMkLst>
        <pc:spChg chg="mod">
          <ac:chgData name="David Ly (DEDJTR)" userId="e1110fe0-4210-4c35-b4be-90cf9e8ca094" providerId="ADAL" clId="{F129784D-CD00-4D10-8127-2715E4E4DF96}" dt="2020-04-02T22:50:54.468" v="111" actId="6549"/>
          <ac:spMkLst>
            <pc:docMk/>
            <pc:sldMk cId="1485009367" sldId="343"/>
            <ac:spMk id="30" creationId="{47BC348D-F4B1-4AB8-A1C9-0EC75629AAC4}"/>
          </ac:spMkLst>
        </pc:spChg>
        <pc:graphicFrameChg chg="modGraphic">
          <ac:chgData name="David Ly (DEDJTR)" userId="e1110fe0-4210-4c35-b4be-90cf9e8ca094" providerId="ADAL" clId="{F129784D-CD00-4D10-8127-2715E4E4DF96}" dt="2020-04-02T22:55:08.882" v="155" actId="20577"/>
          <ac:graphicFrameMkLst>
            <pc:docMk/>
            <pc:sldMk cId="1485009367" sldId="343"/>
            <ac:graphicFrameMk id="4" creationId="{E988E0CF-FA75-48F8-803A-5B3875E76CB1}"/>
          </ac:graphicFrameMkLst>
        </pc:graphicFrameChg>
        <pc:graphicFrameChg chg="modGraphic">
          <ac:chgData name="David Ly (DEDJTR)" userId="e1110fe0-4210-4c35-b4be-90cf9e8ca094" providerId="ADAL" clId="{F129784D-CD00-4D10-8127-2715E4E4DF96}" dt="2020-04-02T22:55:37.441" v="165" actId="20577"/>
          <ac:graphicFrameMkLst>
            <pc:docMk/>
            <pc:sldMk cId="1485009367" sldId="343"/>
            <ac:graphicFrameMk id="5" creationId="{3AF0F180-F57B-467F-B6C0-C0EA3DBEBB84}"/>
          </ac:graphicFrameMkLst>
        </pc:graphicFrameChg>
        <pc:graphicFrameChg chg="modGraphic">
          <ac:chgData name="David Ly (DEDJTR)" userId="e1110fe0-4210-4c35-b4be-90cf9e8ca094" providerId="ADAL" clId="{F129784D-CD00-4D10-8127-2715E4E4DF96}" dt="2020-04-02T22:55:13.853" v="159" actId="20577"/>
          <ac:graphicFrameMkLst>
            <pc:docMk/>
            <pc:sldMk cId="1485009367" sldId="343"/>
            <ac:graphicFrameMk id="14" creationId="{2C0F53DE-BD5A-488C-A22F-6669BC2CEE2C}"/>
          </ac:graphicFrameMkLst>
        </pc:graphicFrameChg>
        <pc:graphicFrameChg chg="modGraphic">
          <ac:chgData name="David Ly (DEDJTR)" userId="e1110fe0-4210-4c35-b4be-90cf9e8ca094" providerId="ADAL" clId="{F129784D-CD00-4D10-8127-2715E4E4DF96}" dt="2020-04-02T22:55:52.512" v="169" actId="20577"/>
          <ac:graphicFrameMkLst>
            <pc:docMk/>
            <pc:sldMk cId="1485009367" sldId="343"/>
            <ac:graphicFrameMk id="15" creationId="{AC974449-2F34-42A8-B501-B091720CD9B7}"/>
          </ac:graphicFrameMkLst>
        </pc:graphicFrameChg>
        <pc:graphicFrameChg chg="mod modGraphic">
          <ac:chgData name="David Ly (DEDJTR)" userId="e1110fe0-4210-4c35-b4be-90cf9e8ca094" providerId="ADAL" clId="{F129784D-CD00-4D10-8127-2715E4E4DF96}" dt="2020-04-02T23:10:12.953" v="250" actId="20577"/>
          <ac:graphicFrameMkLst>
            <pc:docMk/>
            <pc:sldMk cId="1485009367" sldId="343"/>
            <ac:graphicFrameMk id="28" creationId="{A1D9E160-71B7-4DEE-B337-6C67E3518A79}"/>
          </ac:graphicFrameMkLst>
        </pc:graphicFrameChg>
      </pc:sldChg>
      <pc:sldChg chg="addSp delSp modSp">
        <pc:chgData name="David Ly (DEDJTR)" userId="e1110fe0-4210-4c35-b4be-90cf9e8ca094" providerId="ADAL" clId="{F129784D-CD00-4D10-8127-2715E4E4DF96}" dt="2020-04-02T23:20:38.529" v="253" actId="1076"/>
        <pc:sldMkLst>
          <pc:docMk/>
          <pc:sldMk cId="2273189841" sldId="344"/>
        </pc:sldMkLst>
        <pc:picChg chg="add mod">
          <ac:chgData name="David Ly (DEDJTR)" userId="e1110fe0-4210-4c35-b4be-90cf9e8ca094" providerId="ADAL" clId="{F129784D-CD00-4D10-8127-2715E4E4DF96}" dt="2020-04-02T23:20:38.529" v="253" actId="1076"/>
          <ac:picMkLst>
            <pc:docMk/>
            <pc:sldMk cId="2273189841" sldId="344"/>
            <ac:picMk id="2" creationId="{D649303D-B06E-4CA8-860E-9396CBE40FB5}"/>
          </ac:picMkLst>
        </pc:picChg>
        <pc:picChg chg="del">
          <ac:chgData name="David Ly (DEDJTR)" userId="e1110fe0-4210-4c35-b4be-90cf9e8ca094" providerId="ADAL" clId="{F129784D-CD00-4D10-8127-2715E4E4DF96}" dt="2020-04-02T23:20:31.580" v="251" actId="478"/>
          <ac:picMkLst>
            <pc:docMk/>
            <pc:sldMk cId="2273189841" sldId="344"/>
            <ac:picMk id="3" creationId="{AE54944D-D124-47B7-AF33-844A7AFDF9AF}"/>
          </ac:picMkLst>
        </pc:picChg>
      </pc:sldChg>
      <pc:sldChg chg="modSp">
        <pc:chgData name="David Ly (DEDJTR)" userId="e1110fe0-4210-4c35-b4be-90cf9e8ca094" providerId="ADAL" clId="{F129784D-CD00-4D10-8127-2715E4E4DF96}" dt="2020-04-02T23:31:16.511" v="293" actId="20577"/>
        <pc:sldMkLst>
          <pc:docMk/>
          <pc:sldMk cId="945573038" sldId="345"/>
        </pc:sldMkLst>
        <pc:spChg chg="mod">
          <ac:chgData name="David Ly (DEDJTR)" userId="e1110fe0-4210-4c35-b4be-90cf9e8ca094" providerId="ADAL" clId="{F129784D-CD00-4D10-8127-2715E4E4DF96}" dt="2020-04-02T23:31:16.511" v="293" actId="20577"/>
          <ac:spMkLst>
            <pc:docMk/>
            <pc:sldMk cId="945573038" sldId="345"/>
            <ac:spMk id="6" creationId="{8DF0F362-6826-4C82-A93A-2419D4C7E7CC}"/>
          </ac:spMkLst>
        </pc:spChg>
        <pc:spChg chg="mod">
          <ac:chgData name="David Ly (DEDJTR)" userId="e1110fe0-4210-4c35-b4be-90cf9e8ca094" providerId="ADAL" clId="{F129784D-CD00-4D10-8127-2715E4E4DF96}" dt="2020-04-02T23:31:02.525" v="291" actId="20577"/>
          <ac:spMkLst>
            <pc:docMk/>
            <pc:sldMk cId="945573038" sldId="345"/>
            <ac:spMk id="7" creationId="{33A6EDAD-BA59-4AC4-B708-282844F2C753}"/>
          </ac:spMkLst>
        </pc:spChg>
        <pc:graphicFrameChg chg="modGraphic">
          <ac:chgData name="David Ly (DEDJTR)" userId="e1110fe0-4210-4c35-b4be-90cf9e8ca094" providerId="ADAL" clId="{F129784D-CD00-4D10-8127-2715E4E4DF96}" dt="2020-04-02T23:25:03.884" v="279" actId="20577"/>
          <ac:graphicFrameMkLst>
            <pc:docMk/>
            <pc:sldMk cId="945573038" sldId="345"/>
            <ac:graphicFrameMk id="8" creationId="{287F354C-4591-4D59-AEC7-DCDAB4A8E397}"/>
          </ac:graphicFrameMkLst>
        </pc:graphicFrameChg>
        <pc:graphicFrameChg chg="modGraphic">
          <ac:chgData name="David Ly (DEDJTR)" userId="e1110fe0-4210-4c35-b4be-90cf9e8ca094" providerId="ADAL" clId="{F129784D-CD00-4D10-8127-2715E4E4DF96}" dt="2020-04-02T23:26:17.744" v="289" actId="20577"/>
          <ac:graphicFrameMkLst>
            <pc:docMk/>
            <pc:sldMk cId="945573038" sldId="345"/>
            <ac:graphicFrameMk id="9" creationId="{EA636E0F-366E-4E8B-92F0-1138394E488B}"/>
          </ac:graphicFrameMkLst>
        </pc:graphicFrameChg>
      </pc:sldChg>
      <pc:sldChg chg="modSp">
        <pc:chgData name="David Ly (DEDJTR)" userId="e1110fe0-4210-4c35-b4be-90cf9e8ca094" providerId="ADAL" clId="{F129784D-CD00-4D10-8127-2715E4E4DF96}" dt="2020-04-02T22:48:20.956" v="80" actId="20577"/>
        <pc:sldMkLst>
          <pc:docMk/>
          <pc:sldMk cId="1844906361" sldId="346"/>
        </pc:sldMkLst>
        <pc:graphicFrameChg chg="modGraphic">
          <ac:chgData name="David Ly (DEDJTR)" userId="e1110fe0-4210-4c35-b4be-90cf9e8ca094" providerId="ADAL" clId="{F129784D-CD00-4D10-8127-2715E4E4DF96}" dt="2020-04-02T22:48:20.956" v="80"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3/04/2020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3106408629"/>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Mar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Mar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130</a:t>
                      </a:r>
                    </a:p>
                  </a:txBody>
                  <a:tcPr marL="76340" marR="76340" marT="46979" marB="46979" anchor="ctr">
                    <a:solidFill>
                      <a:schemeClr val="accent5"/>
                    </a:solidFill>
                  </a:tcPr>
                </a:tc>
                <a:tc>
                  <a:txBody>
                    <a:bodyPr/>
                    <a:lstStyle/>
                    <a:p>
                      <a:pPr algn="ctr"/>
                      <a:r>
                        <a:rPr lang="en-AU" sz="1200" b="1" dirty="0">
                          <a:solidFill>
                            <a:schemeClr val="tx1"/>
                          </a:solidFill>
                        </a:rPr>
                        <a:t>115</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algn="ctr"/>
                      <a:r>
                        <a:rPr lang="en-AU" sz="1200" b="1" dirty="0">
                          <a:solidFill>
                            <a:schemeClr val="bg1"/>
                          </a:solidFill>
                        </a:rPr>
                        <a:t>328</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179</a:t>
                      </a:r>
                    </a:p>
                  </a:txBody>
                  <a:tcPr marL="76340" marR="76340" marT="46979" marB="46979" anchor="ctr">
                    <a:solidFill>
                      <a:schemeClr val="accent5"/>
                    </a:solidFill>
                  </a:tcPr>
                </a:tc>
                <a:tc>
                  <a:txBody>
                    <a:bodyPr/>
                    <a:lstStyle/>
                    <a:p>
                      <a:pPr algn="ctr"/>
                      <a:r>
                        <a:rPr lang="en-AU" sz="1200" b="1" dirty="0">
                          <a:solidFill>
                            <a:schemeClr val="tx1"/>
                          </a:solidFill>
                        </a:rPr>
                        <a:t>128</a:t>
                      </a:r>
                    </a:p>
                  </a:txBody>
                  <a:tcPr marL="76340" marR="76340" marT="46979" marB="46979" anchor="ctr">
                    <a:solidFill>
                      <a:schemeClr val="accent5"/>
                    </a:solidFill>
                  </a:tcPr>
                </a:tc>
                <a:tc>
                  <a:txBody>
                    <a:bodyPr/>
                    <a:lstStyle/>
                    <a:p>
                      <a:pPr algn="ctr"/>
                      <a:r>
                        <a:rPr lang="en-AU" sz="1200" b="1" dirty="0">
                          <a:solidFill>
                            <a:schemeClr val="tx1"/>
                          </a:solidFill>
                        </a:rPr>
                        <a:t>84</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391</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221</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100</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64</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241</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53</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51</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3</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107</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79</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64</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150</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15</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15</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22</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22</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Mar 2019 vs Mar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Mar 2019 and compares it with 31 Mar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1562523452"/>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Mar</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17</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3</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13</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3636315570"/>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Apr 2019 to Mar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386</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51</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319</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16</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42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9</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257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59</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14</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1481421089"/>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Mar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20</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1</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18</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3221017349"/>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Apr 2019 to Mar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392</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99</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272</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21</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077307522"/>
              </p:ext>
            </p:extLst>
          </p:nvPr>
        </p:nvGraphicFramePr>
        <p:xfrm>
          <a:off x="355226" y="5136663"/>
          <a:ext cx="9064817" cy="1280160"/>
        </p:xfrm>
        <a:graphic>
          <a:graphicData uri="http://schemas.openxmlformats.org/drawingml/2006/table">
            <a:tbl>
              <a:tblPr firstRow="1" firstCol="1" bandRow="1">
                <a:tableStyleId>{7DF18680-E054-41AD-8BC1-D1AEF772440D}</a:tableStyleId>
              </a:tblPr>
              <a:tblGrid>
                <a:gridCol w="951706">
                  <a:extLst>
                    <a:ext uri="{9D8B030D-6E8A-4147-A177-3AD203B41FA5}">
                      <a16:colId xmlns:a16="http://schemas.microsoft.com/office/drawing/2014/main" val="3295249521"/>
                    </a:ext>
                  </a:extLst>
                </a:gridCol>
                <a:gridCol w="545481">
                  <a:extLst>
                    <a:ext uri="{9D8B030D-6E8A-4147-A177-3AD203B41FA5}">
                      <a16:colId xmlns:a16="http://schemas.microsoft.com/office/drawing/2014/main" val="1025019330"/>
                    </a:ext>
                  </a:extLst>
                </a:gridCol>
                <a:gridCol w="958940">
                  <a:extLst>
                    <a:ext uri="{9D8B030D-6E8A-4147-A177-3AD203B41FA5}">
                      <a16:colId xmlns:a16="http://schemas.microsoft.com/office/drawing/2014/main" val="2811748536"/>
                    </a:ext>
                  </a:extLst>
                </a:gridCol>
                <a:gridCol w="754639">
                  <a:extLst>
                    <a:ext uri="{9D8B030D-6E8A-4147-A177-3AD203B41FA5}">
                      <a16:colId xmlns:a16="http://schemas.microsoft.com/office/drawing/2014/main" val="932512549"/>
                    </a:ext>
                  </a:extLst>
                </a:gridCol>
                <a:gridCol w="754639">
                  <a:extLst>
                    <a:ext uri="{9D8B030D-6E8A-4147-A177-3AD203B41FA5}">
                      <a16:colId xmlns:a16="http://schemas.microsoft.com/office/drawing/2014/main" val="718419010"/>
                    </a:ext>
                  </a:extLst>
                </a:gridCol>
                <a:gridCol w="754639">
                  <a:extLst>
                    <a:ext uri="{9D8B030D-6E8A-4147-A177-3AD203B41FA5}">
                      <a16:colId xmlns:a16="http://schemas.microsoft.com/office/drawing/2014/main" val="1844338853"/>
                    </a:ext>
                  </a:extLst>
                </a:gridCol>
                <a:gridCol w="698743">
                  <a:extLst>
                    <a:ext uri="{9D8B030D-6E8A-4147-A177-3AD203B41FA5}">
                      <a16:colId xmlns:a16="http://schemas.microsoft.com/office/drawing/2014/main" val="1078895545"/>
                    </a:ext>
                  </a:extLst>
                </a:gridCol>
                <a:gridCol w="754667">
                  <a:extLst>
                    <a:ext uri="{9D8B030D-6E8A-4147-A177-3AD203B41FA5}">
                      <a16:colId xmlns:a16="http://schemas.microsoft.com/office/drawing/2014/main" val="3124308204"/>
                    </a:ext>
                  </a:extLst>
                </a:gridCol>
                <a:gridCol w="653785">
                  <a:extLst>
                    <a:ext uri="{9D8B030D-6E8A-4147-A177-3AD203B41FA5}">
                      <a16:colId xmlns:a16="http://schemas.microsoft.com/office/drawing/2014/main" val="198735558"/>
                    </a:ext>
                  </a:extLst>
                </a:gridCol>
                <a:gridCol w="601567">
                  <a:extLst>
                    <a:ext uri="{9D8B030D-6E8A-4147-A177-3AD203B41FA5}">
                      <a16:colId xmlns:a16="http://schemas.microsoft.com/office/drawing/2014/main" val="1203294266"/>
                    </a:ext>
                  </a:extLst>
                </a:gridCol>
                <a:gridCol w="642072">
                  <a:extLst>
                    <a:ext uri="{9D8B030D-6E8A-4147-A177-3AD203B41FA5}">
                      <a16:colId xmlns:a16="http://schemas.microsoft.com/office/drawing/2014/main" val="2933909469"/>
                    </a:ext>
                  </a:extLst>
                </a:gridCol>
                <a:gridCol w="471353">
                  <a:extLst>
                    <a:ext uri="{9D8B030D-6E8A-4147-A177-3AD203B41FA5}">
                      <a16:colId xmlns:a16="http://schemas.microsoft.com/office/drawing/2014/main" val="3109064436"/>
                    </a:ext>
                  </a:extLst>
                </a:gridCol>
                <a:gridCol w="522586">
                  <a:extLst>
                    <a:ext uri="{9D8B030D-6E8A-4147-A177-3AD203B41FA5}">
                      <a16:colId xmlns:a16="http://schemas.microsoft.com/office/drawing/2014/main" val="2599793478"/>
                    </a:ext>
                  </a:extLst>
                </a:gridCol>
              </a:tblGrid>
              <a:tr h="4700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Rare Earth</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algn="ctr"/>
                      <a:r>
                        <a:rPr lang="en-AU" sz="1000" dirty="0"/>
                        <a:t>Gem Stone</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26</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42</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381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8</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3</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14</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50932"/>
            <a:ext cx="9497094" cy="1635199"/>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Apr 2019 to Mar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Apr 2019 and the number lodged in Mar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Apr 2019 and those that were finalised in Mar 2020. Finalised Work Plans are those that were Approved (A), Refused(R) or Withdrawn (W).</a:t>
              </a:r>
            </a:p>
            <a:p>
              <a:endParaRPr lang="en-AU" sz="1000" kern="1200" dirty="0">
                <a:solidFill>
                  <a:schemeClr val="tx1"/>
                </a:solidFill>
              </a:endParaRPr>
            </a:p>
            <a:p>
              <a:r>
                <a:rPr lang="en-AU" sz="1000" b="1" u="sng">
                  <a:solidFill>
                    <a:schemeClr val="tx1"/>
                  </a:solidFill>
                </a:rPr>
                <a:t>Primary </a:t>
              </a:r>
              <a:r>
                <a:rPr lang="en-AU" sz="1000" b="1" u="sng" dirty="0">
                  <a:solidFill>
                    <a:schemeClr val="tx1"/>
                  </a:solidFill>
                </a:rPr>
                <a:t>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2" name="Picture 1">
            <a:extLst>
              <a:ext uri="{FF2B5EF4-FFF2-40B4-BE49-F238E27FC236}">
                <a16:creationId xmlns:a16="http://schemas.microsoft.com/office/drawing/2014/main" id="{D649303D-B06E-4CA8-860E-9396CBE40FB5}"/>
              </a:ext>
            </a:extLst>
          </p:cNvPr>
          <p:cNvPicPr>
            <a:picLocks noChangeAspect="1"/>
          </p:cNvPicPr>
          <p:nvPr/>
        </p:nvPicPr>
        <p:blipFill>
          <a:blip r:embed="rId2"/>
          <a:stretch>
            <a:fillRect/>
          </a:stretch>
        </p:blipFill>
        <p:spPr>
          <a:xfrm>
            <a:off x="133694" y="1566019"/>
            <a:ext cx="9638611"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a:t>
            </a:r>
            <a:r>
              <a:rPr lang="en-AU" sz="1050"/>
              <a:t>: 16</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15</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3069902922"/>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90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416</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710732454"/>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45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13</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Apr 2019 to Mar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Apr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Apr 2019 </a:t>
              </a:r>
              <a:r>
                <a:rPr lang="en-AU" sz="1000" dirty="0">
                  <a:solidFill>
                    <a:schemeClr val="tx1"/>
                  </a:solidFill>
                </a:rPr>
                <a:t>to Mar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5" ma:contentTypeDescription="DEDJTR Document" ma:contentTypeScope="" ma:versionID="08e6c40068394cd337517edc71a8787c">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60e7bcc9a756fa5496efd90ab6504c69"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documentManagement>
</p:properties>
</file>

<file path=customXml/itemProps1.xml><?xml version="1.0" encoding="utf-8"?>
<ds:datastoreItem xmlns:ds="http://schemas.openxmlformats.org/officeDocument/2006/customXml" ds:itemID="{D86F9B92-CB8C-4E38-B511-70B52FFD53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3.xml><?xml version="1.0" encoding="utf-8"?>
<ds:datastoreItem xmlns:ds="http://schemas.openxmlformats.org/officeDocument/2006/customXml" ds:itemID="{ED853575-2C2D-4444-88A9-B2C7FAFD3CB1}">
  <ds:schemaRefs>
    <ds:schemaRef ds:uri="1970f3ff-c7c3-4b73-8f0c-0bc260d159f3"/>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http://purl.org/dc/terms/"/>
    <ds:schemaRef ds:uri="d8656102-7c7b-4021-94e7-299bfa2f7616"/>
    <ds:schemaRef ds:uri="http://purl.org/dc/dcmitype/"/>
    <ds:schemaRef ds:uri="d95fa365-6051-4755-a57a-b1b515a65ccf"/>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21523</TotalTime>
  <Words>905</Words>
  <Application>Microsoft Office PowerPoint</Application>
  <PresentationFormat>A4 Paper (210x297 mm)</PresentationFormat>
  <Paragraphs>293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520</cp:revision>
  <cp:lastPrinted>2018-08-14T03:53:50Z</cp:lastPrinted>
  <dcterms:created xsi:type="dcterms:W3CDTF">2018-03-26T01:27:34Z</dcterms:created>
  <dcterms:modified xsi:type="dcterms:W3CDTF">2020-04-02T23:31:26Z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