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06568-27FE-43B7-8675-4F2D30CB1CEC}" v="7" dt="2020-10-01T03:58:53.0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15" d="100"/>
          <a:sy n="115" d="100"/>
        </p:scale>
        <p:origin x="120" y="14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f007a63c-c3c5-4dbf-b428-47e5ca075814" providerId="ADAL" clId="{C3B0E39D-3668-4B04-9678-92260FF9E36F}"/>
    <pc:docChg chg="custSel modSld">
      <pc:chgData name="David Ly (DJPR)" userId="f007a63c-c3c5-4dbf-b428-47e5ca075814" providerId="ADAL" clId="{C3B0E39D-3668-4B04-9678-92260FF9E36F}" dt="2020-10-01T04:09:22.574" v="213" actId="20577"/>
      <pc:docMkLst>
        <pc:docMk/>
      </pc:docMkLst>
      <pc:sldChg chg="modSp">
        <pc:chgData name="David Ly (DJPR)" userId="f007a63c-c3c5-4dbf-b428-47e5ca075814" providerId="ADAL" clId="{C3B0E39D-3668-4B04-9678-92260FF9E36F}" dt="2020-10-01T03:53:55.567" v="181" actId="14100"/>
        <pc:sldMkLst>
          <pc:docMk/>
          <pc:sldMk cId="1485009367" sldId="343"/>
        </pc:sldMkLst>
        <pc:spChg chg="mod">
          <ac:chgData name="David Ly (DJPR)" userId="f007a63c-c3c5-4dbf-b428-47e5ca075814" providerId="ADAL" clId="{C3B0E39D-3668-4B04-9678-92260FF9E36F}" dt="2020-10-01T01:38:07.537" v="1"/>
          <ac:spMkLst>
            <pc:docMk/>
            <pc:sldMk cId="1485009367" sldId="343"/>
            <ac:spMk id="30" creationId="{47BC348D-F4B1-4AB8-A1C9-0EC75629AAC4}"/>
          </ac:spMkLst>
        </pc:spChg>
        <pc:spChg chg="mod">
          <ac:chgData name="David Ly (DJPR)" userId="f007a63c-c3c5-4dbf-b428-47e5ca075814" providerId="ADAL" clId="{C3B0E39D-3668-4B04-9678-92260FF9E36F}" dt="2020-10-01T01:38:07.537" v="1"/>
          <ac:spMkLst>
            <pc:docMk/>
            <pc:sldMk cId="1485009367" sldId="343"/>
            <ac:spMk id="35" creationId="{D4EBF142-F80A-4B1F-9B8A-4CE7E8539275}"/>
          </ac:spMkLst>
        </pc:spChg>
        <pc:graphicFrameChg chg="mod modGraphic">
          <ac:chgData name="David Ly (DJPR)" userId="f007a63c-c3c5-4dbf-b428-47e5ca075814" providerId="ADAL" clId="{C3B0E39D-3668-4B04-9678-92260FF9E36F}" dt="2020-10-01T03:41:19.072" v="125" actId="20577"/>
          <ac:graphicFrameMkLst>
            <pc:docMk/>
            <pc:sldMk cId="1485009367" sldId="343"/>
            <ac:graphicFrameMk id="4" creationId="{E988E0CF-FA75-48F8-803A-5B3875E76CB1}"/>
          </ac:graphicFrameMkLst>
        </pc:graphicFrameChg>
        <pc:graphicFrameChg chg="mod modGraphic">
          <ac:chgData name="David Ly (DJPR)" userId="f007a63c-c3c5-4dbf-b428-47e5ca075814" providerId="ADAL" clId="{C3B0E39D-3668-4B04-9678-92260FF9E36F}" dt="2020-10-01T03:48:10.333" v="148" actId="20577"/>
          <ac:graphicFrameMkLst>
            <pc:docMk/>
            <pc:sldMk cId="1485009367" sldId="343"/>
            <ac:graphicFrameMk id="5" creationId="{3AF0F180-F57B-467F-B6C0-C0EA3DBEBB84}"/>
          </ac:graphicFrameMkLst>
        </pc:graphicFrameChg>
        <pc:graphicFrameChg chg="mod modGraphic">
          <ac:chgData name="David Ly (DJPR)" userId="f007a63c-c3c5-4dbf-b428-47e5ca075814" providerId="ADAL" clId="{C3B0E39D-3668-4B04-9678-92260FF9E36F}" dt="2020-10-01T03:44:02.980" v="141" actId="20577"/>
          <ac:graphicFrameMkLst>
            <pc:docMk/>
            <pc:sldMk cId="1485009367" sldId="343"/>
            <ac:graphicFrameMk id="14" creationId="{2C0F53DE-BD5A-488C-A22F-6669BC2CEE2C}"/>
          </ac:graphicFrameMkLst>
        </pc:graphicFrameChg>
        <pc:graphicFrameChg chg="mod modGraphic">
          <ac:chgData name="David Ly (DJPR)" userId="f007a63c-c3c5-4dbf-b428-47e5ca075814" providerId="ADAL" clId="{C3B0E39D-3668-4B04-9678-92260FF9E36F}" dt="2020-10-01T03:48:32.826" v="150" actId="20577"/>
          <ac:graphicFrameMkLst>
            <pc:docMk/>
            <pc:sldMk cId="1485009367" sldId="343"/>
            <ac:graphicFrameMk id="15" creationId="{AC974449-2F34-42A8-B501-B091720CD9B7}"/>
          </ac:graphicFrameMkLst>
        </pc:graphicFrameChg>
        <pc:graphicFrameChg chg="mod modGraphic">
          <ac:chgData name="David Ly (DJPR)" userId="f007a63c-c3c5-4dbf-b428-47e5ca075814" providerId="ADAL" clId="{C3B0E39D-3668-4B04-9678-92260FF9E36F}" dt="2020-10-01T03:53:55.567" v="181" actId="14100"/>
          <ac:graphicFrameMkLst>
            <pc:docMk/>
            <pc:sldMk cId="1485009367" sldId="343"/>
            <ac:graphicFrameMk id="28" creationId="{A1D9E160-71B7-4DEE-B337-6C67E3518A79}"/>
          </ac:graphicFrameMkLst>
        </pc:graphicFrameChg>
      </pc:sldChg>
      <pc:sldChg chg="addSp delSp modSp">
        <pc:chgData name="David Ly (DJPR)" userId="f007a63c-c3c5-4dbf-b428-47e5ca075814" providerId="ADAL" clId="{C3B0E39D-3668-4B04-9678-92260FF9E36F}" dt="2020-10-01T03:58:56.223" v="184" actId="1076"/>
        <pc:sldMkLst>
          <pc:docMk/>
          <pc:sldMk cId="2273189841" sldId="344"/>
        </pc:sldMkLst>
        <pc:picChg chg="add mod">
          <ac:chgData name="David Ly (DJPR)" userId="f007a63c-c3c5-4dbf-b428-47e5ca075814" providerId="ADAL" clId="{C3B0E39D-3668-4B04-9678-92260FF9E36F}" dt="2020-10-01T03:58:56.223" v="184" actId="1076"/>
          <ac:picMkLst>
            <pc:docMk/>
            <pc:sldMk cId="2273189841" sldId="344"/>
            <ac:picMk id="2" creationId="{CF4DD348-E6A4-432C-B1FC-7873FCE2691E}"/>
          </ac:picMkLst>
        </pc:picChg>
        <pc:picChg chg="del">
          <ac:chgData name="David Ly (DJPR)" userId="f007a63c-c3c5-4dbf-b428-47e5ca075814" providerId="ADAL" clId="{C3B0E39D-3668-4B04-9678-92260FF9E36F}" dt="2020-10-01T03:58:50.071" v="182" actId="478"/>
          <ac:picMkLst>
            <pc:docMk/>
            <pc:sldMk cId="2273189841" sldId="344"/>
            <ac:picMk id="3" creationId="{2377EED0-7DB1-436C-B1D3-B5C75C85A0B3}"/>
          </ac:picMkLst>
        </pc:picChg>
      </pc:sldChg>
      <pc:sldChg chg="modSp">
        <pc:chgData name="David Ly (DJPR)" userId="f007a63c-c3c5-4dbf-b428-47e5ca075814" providerId="ADAL" clId="{C3B0E39D-3668-4B04-9678-92260FF9E36F}" dt="2020-10-01T04:09:22.574" v="213" actId="20577"/>
        <pc:sldMkLst>
          <pc:docMk/>
          <pc:sldMk cId="945573038" sldId="345"/>
        </pc:sldMkLst>
        <pc:spChg chg="mod">
          <ac:chgData name="David Ly (DJPR)" userId="f007a63c-c3c5-4dbf-b428-47e5ca075814" providerId="ADAL" clId="{C3B0E39D-3668-4B04-9678-92260FF9E36F}" dt="2020-10-01T01:38:07.537" v="1"/>
          <ac:spMkLst>
            <pc:docMk/>
            <pc:sldMk cId="945573038" sldId="345"/>
            <ac:spMk id="11" creationId="{2277AB74-613C-4B1F-ADDA-B3251778BC7F}"/>
          </ac:spMkLst>
        </pc:spChg>
        <pc:spChg chg="mod">
          <ac:chgData name="David Ly (DJPR)" userId="f007a63c-c3c5-4dbf-b428-47e5ca075814" providerId="ADAL" clId="{C3B0E39D-3668-4B04-9678-92260FF9E36F}" dt="2020-10-01T01:37:53.919" v="0"/>
          <ac:spMkLst>
            <pc:docMk/>
            <pc:sldMk cId="945573038" sldId="345"/>
            <ac:spMk id="16" creationId="{E5FD2B6E-90C5-4945-86D7-35C6714A0AB5}"/>
          </ac:spMkLst>
        </pc:spChg>
        <pc:spChg chg="mod">
          <ac:chgData name="David Ly (DJPR)" userId="f007a63c-c3c5-4dbf-b428-47e5ca075814" providerId="ADAL" clId="{C3B0E39D-3668-4B04-9678-92260FF9E36F}" dt="2020-10-01T01:38:07.537" v="1"/>
          <ac:spMkLst>
            <pc:docMk/>
            <pc:sldMk cId="945573038" sldId="345"/>
            <ac:spMk id="17" creationId="{D5C771A2-C082-43E3-9AC3-5C3C5CB15C89}"/>
          </ac:spMkLst>
        </pc:spChg>
        <pc:graphicFrameChg chg="modGraphic">
          <ac:chgData name="David Ly (DJPR)" userId="f007a63c-c3c5-4dbf-b428-47e5ca075814" providerId="ADAL" clId="{C3B0E39D-3668-4B04-9678-92260FF9E36F}" dt="2020-10-01T04:08:19.521" v="201" actId="20577"/>
          <ac:graphicFrameMkLst>
            <pc:docMk/>
            <pc:sldMk cId="945573038" sldId="345"/>
            <ac:graphicFrameMk id="8" creationId="{287F354C-4591-4D59-AEC7-DCDAB4A8E397}"/>
          </ac:graphicFrameMkLst>
        </pc:graphicFrameChg>
        <pc:graphicFrameChg chg="modGraphic">
          <ac:chgData name="David Ly (DJPR)" userId="f007a63c-c3c5-4dbf-b428-47e5ca075814" providerId="ADAL" clId="{C3B0E39D-3668-4B04-9678-92260FF9E36F}" dt="2020-10-01T04:09:22.574" v="213" actId="20577"/>
          <ac:graphicFrameMkLst>
            <pc:docMk/>
            <pc:sldMk cId="945573038" sldId="345"/>
            <ac:graphicFrameMk id="9" creationId="{EA636E0F-366E-4E8B-92F0-1138394E488B}"/>
          </ac:graphicFrameMkLst>
        </pc:graphicFrameChg>
      </pc:sldChg>
      <pc:sldChg chg="modSp">
        <pc:chgData name="David Ly (DJPR)" userId="f007a63c-c3c5-4dbf-b428-47e5ca075814" providerId="ADAL" clId="{C3B0E39D-3668-4B04-9678-92260FF9E36F}" dt="2020-10-01T03:32:06.716" v="92" actId="20577"/>
        <pc:sldMkLst>
          <pc:docMk/>
          <pc:sldMk cId="1844906361" sldId="346"/>
        </pc:sldMkLst>
        <pc:spChg chg="mod">
          <ac:chgData name="David Ly (DJPR)" userId="f007a63c-c3c5-4dbf-b428-47e5ca075814" providerId="ADAL" clId="{C3B0E39D-3668-4B04-9678-92260FF9E36F}" dt="2020-10-01T01:38:07.537" v="1"/>
          <ac:spMkLst>
            <pc:docMk/>
            <pc:sldMk cId="1844906361" sldId="346"/>
            <ac:spMk id="5" creationId="{301F9264-E803-4923-9A20-18A996E3C945}"/>
          </ac:spMkLst>
        </pc:spChg>
        <pc:spChg chg="mod">
          <ac:chgData name="David Ly (DJPR)" userId="f007a63c-c3c5-4dbf-b428-47e5ca075814" providerId="ADAL" clId="{C3B0E39D-3668-4B04-9678-92260FF9E36F}" dt="2020-10-01T03:10:44.625" v="9" actId="20577"/>
          <ac:spMkLst>
            <pc:docMk/>
            <pc:sldMk cId="1844906361" sldId="346"/>
            <ac:spMk id="8" creationId="{04EC3C1E-906F-452B-92A2-40A80845EF09}"/>
          </ac:spMkLst>
        </pc:spChg>
        <pc:graphicFrameChg chg="mod modGraphic">
          <ac:chgData name="David Ly (DJPR)" userId="f007a63c-c3c5-4dbf-b428-47e5ca075814" providerId="ADAL" clId="{C3B0E39D-3668-4B04-9678-92260FF9E36F}" dt="2020-10-01T03:32:06.716" v="92" actId="20577"/>
          <ac:graphicFrameMkLst>
            <pc:docMk/>
            <pc:sldMk cId="1844906361" sldId="346"/>
            <ac:graphicFrameMk id="4" creationId="{ED572ADA-5DB2-4B2A-A422-0624477F2EC2}"/>
          </ac:graphicFrameMkLst>
        </pc:graphicFrameChg>
      </pc:sldChg>
    </pc:docChg>
  </pc:docChgLst>
  <pc:docChgLst>
    <pc:chgData name="David Ly (DJPR)" userId="f007a63c-c3c5-4dbf-b428-47e5ca075814" providerId="ADAL" clId="{32206568-27FE-43B7-8675-4F2D30CB1CEC}"/>
    <pc:docChg chg="modSld">
      <pc:chgData name="David Ly (DJPR)" userId="f007a63c-c3c5-4dbf-b428-47e5ca075814" providerId="ADAL" clId="{32206568-27FE-43B7-8675-4F2D30CB1CEC}" dt="2020-10-06T03:41:23.918" v="17" actId="20577"/>
      <pc:docMkLst>
        <pc:docMk/>
      </pc:docMkLst>
      <pc:sldChg chg="modSp">
        <pc:chgData name="David Ly (DJPR)" userId="f007a63c-c3c5-4dbf-b428-47e5ca075814" providerId="ADAL" clId="{32206568-27FE-43B7-8675-4F2D30CB1CEC}" dt="2020-10-06T03:41:23.918" v="17" actId="20577"/>
        <pc:sldMkLst>
          <pc:docMk/>
          <pc:sldMk cId="1485009367" sldId="343"/>
        </pc:sldMkLst>
        <pc:spChg chg="mod">
          <ac:chgData name="David Ly (DJPR)" userId="f007a63c-c3c5-4dbf-b428-47e5ca075814" providerId="ADAL" clId="{32206568-27FE-43B7-8675-4F2D30CB1CEC}" dt="2020-10-06T03:41:23.918" v="17" actId="20577"/>
          <ac:spMkLst>
            <pc:docMk/>
            <pc:sldMk cId="1485009367" sldId="343"/>
            <ac:spMk id="35" creationId="{D4EBF142-F80A-4B1F-9B8A-4CE7E8539275}"/>
          </ac:spMkLst>
        </pc:spChg>
        <pc:graphicFrameChg chg="modGraphic">
          <ac:chgData name="David Ly (DJPR)" userId="f007a63c-c3c5-4dbf-b428-47e5ca075814" providerId="ADAL" clId="{32206568-27FE-43B7-8675-4F2D30CB1CEC}" dt="2020-10-02T03:10:09.538" v="13" actId="20577"/>
          <ac:graphicFrameMkLst>
            <pc:docMk/>
            <pc:sldMk cId="1485009367" sldId="343"/>
            <ac:graphicFrameMk id="4" creationId="{E988E0CF-FA75-48F8-803A-5B3875E76CB1}"/>
          </ac:graphicFrameMkLst>
        </pc:graphicFrameChg>
        <pc:graphicFrameChg chg="modGraphic">
          <ac:chgData name="David Ly (DJPR)" userId="f007a63c-c3c5-4dbf-b428-47e5ca075814" providerId="ADAL" clId="{32206568-27FE-43B7-8675-4F2D30CB1CEC}" dt="2020-10-02T03:09:58.811" v="9" actId="20577"/>
          <ac:graphicFrameMkLst>
            <pc:docMk/>
            <pc:sldMk cId="1485009367" sldId="343"/>
            <ac:graphicFrameMk id="14" creationId="{2C0F53DE-BD5A-488C-A22F-6669BC2CEE2C}"/>
          </ac:graphicFrameMkLst>
        </pc:graphicFrameChg>
      </pc:sldChg>
      <pc:sldChg chg="modSp">
        <pc:chgData name="David Ly (DJPR)" userId="f007a63c-c3c5-4dbf-b428-47e5ca075814" providerId="ADAL" clId="{32206568-27FE-43B7-8675-4F2D30CB1CEC}" dt="2020-10-01T22:18:43.062" v="5" actId="20577"/>
        <pc:sldMkLst>
          <pc:docMk/>
          <pc:sldMk cId="945573038" sldId="345"/>
        </pc:sldMkLst>
        <pc:graphicFrameChg chg="modGraphic">
          <ac:chgData name="David Ly (DJPR)" userId="f007a63c-c3c5-4dbf-b428-47e5ca075814" providerId="ADAL" clId="{32206568-27FE-43B7-8675-4F2D30CB1CEC}" dt="2020-10-01T22:18:43.062" v="5" actId="20577"/>
          <ac:graphicFrameMkLst>
            <pc:docMk/>
            <pc:sldMk cId="945573038" sldId="345"/>
            <ac:graphicFrameMk id="9" creationId="{EA636E0F-366E-4E8B-92F0-1138394E488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6/10/2020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2061265980"/>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Sept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30 Sept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141</a:t>
                      </a:r>
                    </a:p>
                  </a:txBody>
                  <a:tcPr marL="76340" marR="76340" marT="46979" marB="46979" anchor="ctr">
                    <a:solidFill>
                      <a:schemeClr val="accent5"/>
                    </a:solidFill>
                  </a:tcPr>
                </a:tc>
                <a:tc>
                  <a:txBody>
                    <a:bodyPr/>
                    <a:lstStyle/>
                    <a:p>
                      <a:pPr algn="ctr"/>
                      <a:r>
                        <a:rPr lang="en-AU" sz="1200" b="1" dirty="0">
                          <a:solidFill>
                            <a:schemeClr val="tx1"/>
                          </a:solidFill>
                        </a:rPr>
                        <a:t>125</a:t>
                      </a:r>
                    </a:p>
                  </a:txBody>
                  <a:tcPr marL="76340" marR="76340" marT="46979" marB="46979" anchor="ctr">
                    <a:solidFill>
                      <a:schemeClr val="accent5"/>
                    </a:solidFill>
                  </a:tcPr>
                </a:tc>
                <a:tc>
                  <a:txBody>
                    <a:bodyPr/>
                    <a:lstStyle/>
                    <a:p>
                      <a:pPr algn="ctr"/>
                      <a:r>
                        <a:rPr lang="en-AU" sz="1200" b="1" dirty="0">
                          <a:solidFill>
                            <a:schemeClr val="tx1"/>
                          </a:solidFill>
                        </a:rPr>
                        <a:t>84</a:t>
                      </a:r>
                    </a:p>
                  </a:txBody>
                  <a:tcPr marL="76340" marR="76340" marT="46979" marB="46979" anchor="ctr">
                    <a:solidFill>
                      <a:schemeClr val="accent5"/>
                    </a:solidFill>
                  </a:tcPr>
                </a:tc>
                <a:tc>
                  <a:txBody>
                    <a:bodyPr/>
                    <a:lstStyle/>
                    <a:p>
                      <a:pPr algn="ctr"/>
                      <a:r>
                        <a:rPr lang="en-AU" sz="1200" b="1" dirty="0">
                          <a:solidFill>
                            <a:schemeClr val="bg1"/>
                          </a:solidFill>
                        </a:rPr>
                        <a:t>350</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268</a:t>
                      </a:r>
                    </a:p>
                  </a:txBody>
                  <a:tcPr marL="76340" marR="76340" marT="46979" marB="46979" anchor="ctr">
                    <a:solidFill>
                      <a:schemeClr val="accent5"/>
                    </a:solidFill>
                  </a:tcPr>
                </a:tc>
                <a:tc>
                  <a:txBody>
                    <a:bodyPr/>
                    <a:lstStyle/>
                    <a:p>
                      <a:pPr algn="ctr"/>
                      <a:r>
                        <a:rPr lang="en-AU" sz="1200" b="1" dirty="0">
                          <a:solidFill>
                            <a:schemeClr val="tx1"/>
                          </a:solidFill>
                        </a:rPr>
                        <a:t>129</a:t>
                      </a:r>
                    </a:p>
                  </a:txBody>
                  <a:tcPr marL="76340" marR="76340" marT="46979" marB="46979" anchor="ctr">
                    <a:solidFill>
                      <a:schemeClr val="accent5"/>
                    </a:solidFill>
                  </a:tcPr>
                </a:tc>
                <a:tc>
                  <a:txBody>
                    <a:bodyPr/>
                    <a:lstStyle/>
                    <a:p>
                      <a:pPr algn="ctr"/>
                      <a:r>
                        <a:rPr lang="en-AU" sz="1200" b="1" dirty="0">
                          <a:solidFill>
                            <a:schemeClr val="tx1"/>
                          </a:solidFill>
                        </a:rPr>
                        <a:t>81</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478</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89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248</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135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290</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52</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47</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102</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133</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188</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16</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32</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32</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Sept 2019 vs Sept 2020:</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30 Sept 2019 and compares it with 30 Sept 2020.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2113966032"/>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Sept</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a:solidFill>
                            <a:schemeClr val="bg1"/>
                          </a:solidFill>
                        </a:rPr>
                        <a:t>35</a:t>
                      </a:r>
                      <a:endParaRPr lang="en-AU" sz="1000" dirty="0">
                        <a:solidFill>
                          <a:schemeClr val="bg1"/>
                        </a:solidFill>
                      </a:endParaRP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50225">
                <a:tc gridSpan="3">
                  <a:txBody>
                    <a:bodyPr/>
                    <a:lstStyle/>
                    <a:p>
                      <a:pPr algn="ctr"/>
                      <a:r>
                        <a:rPr lang="en-AU" sz="1000" b="1" dirty="0">
                          <a:solidFill>
                            <a:schemeClr val="tx1"/>
                          </a:solidFill>
                        </a:rPr>
                        <a:t>7</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27</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3029662730"/>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Oct 2019 to Sept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370 </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62</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286</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22</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55</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234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15</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458732770"/>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Sept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32</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14</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17</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1639443360"/>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Oct 2019 to Sept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461</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189</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249</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23</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14066" y="171437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154553664"/>
              </p:ext>
            </p:extLst>
          </p:nvPr>
        </p:nvGraphicFramePr>
        <p:xfrm>
          <a:off x="348168" y="5107091"/>
          <a:ext cx="9311644" cy="1292053"/>
        </p:xfrm>
        <a:graphic>
          <a:graphicData uri="http://schemas.openxmlformats.org/drawingml/2006/table">
            <a:tbl>
              <a:tblPr firstRow="1" firstCol="1" bandRow="1">
                <a:tableStyleId>{7DF18680-E054-41AD-8BC1-D1AEF772440D}</a:tableStyleId>
              </a:tblPr>
              <a:tblGrid>
                <a:gridCol w="1146991">
                  <a:extLst>
                    <a:ext uri="{9D8B030D-6E8A-4147-A177-3AD203B41FA5}">
                      <a16:colId xmlns:a16="http://schemas.microsoft.com/office/drawing/2014/main" val="3295249521"/>
                    </a:ext>
                  </a:extLst>
                </a:gridCol>
                <a:gridCol w="657410">
                  <a:extLst>
                    <a:ext uri="{9D8B030D-6E8A-4147-A177-3AD203B41FA5}">
                      <a16:colId xmlns:a16="http://schemas.microsoft.com/office/drawing/2014/main" val="1025019330"/>
                    </a:ext>
                  </a:extLst>
                </a:gridCol>
                <a:gridCol w="1155710">
                  <a:extLst>
                    <a:ext uri="{9D8B030D-6E8A-4147-A177-3AD203B41FA5}">
                      <a16:colId xmlns:a16="http://schemas.microsoft.com/office/drawing/2014/main" val="2811748536"/>
                    </a:ext>
                  </a:extLst>
                </a:gridCol>
                <a:gridCol w="909486">
                  <a:extLst>
                    <a:ext uri="{9D8B030D-6E8A-4147-A177-3AD203B41FA5}">
                      <a16:colId xmlns:a16="http://schemas.microsoft.com/office/drawing/2014/main" val="932512549"/>
                    </a:ext>
                  </a:extLst>
                </a:gridCol>
                <a:gridCol w="842121">
                  <a:extLst>
                    <a:ext uri="{9D8B030D-6E8A-4147-A177-3AD203B41FA5}">
                      <a16:colId xmlns:a16="http://schemas.microsoft.com/office/drawing/2014/main" val="1078895545"/>
                    </a:ext>
                  </a:extLst>
                </a:gridCol>
                <a:gridCol w="909520">
                  <a:extLst>
                    <a:ext uri="{9D8B030D-6E8A-4147-A177-3AD203B41FA5}">
                      <a16:colId xmlns:a16="http://schemas.microsoft.com/office/drawing/2014/main" val="3124308204"/>
                    </a:ext>
                  </a:extLst>
                </a:gridCol>
                <a:gridCol w="787938">
                  <a:extLst>
                    <a:ext uri="{9D8B030D-6E8A-4147-A177-3AD203B41FA5}">
                      <a16:colId xmlns:a16="http://schemas.microsoft.com/office/drawing/2014/main" val="198735558"/>
                    </a:ext>
                  </a:extLst>
                </a:gridCol>
                <a:gridCol w="725005">
                  <a:extLst>
                    <a:ext uri="{9D8B030D-6E8A-4147-A177-3AD203B41FA5}">
                      <a16:colId xmlns:a16="http://schemas.microsoft.com/office/drawing/2014/main" val="2537759633"/>
                    </a:ext>
                  </a:extLst>
                </a:gridCol>
                <a:gridCol w="773823">
                  <a:extLst>
                    <a:ext uri="{9D8B030D-6E8A-4147-A177-3AD203B41FA5}">
                      <a16:colId xmlns:a16="http://schemas.microsoft.com/office/drawing/2014/main" val="2886843511"/>
                    </a:ext>
                  </a:extLst>
                </a:gridCol>
                <a:gridCol w="773823">
                  <a:extLst>
                    <a:ext uri="{9D8B030D-6E8A-4147-A177-3AD203B41FA5}">
                      <a16:colId xmlns:a16="http://schemas.microsoft.com/office/drawing/2014/main" val="560972284"/>
                    </a:ext>
                  </a:extLst>
                </a:gridCol>
                <a:gridCol w="629817">
                  <a:extLst>
                    <a:ext uri="{9D8B030D-6E8A-4147-A177-3AD203B41FA5}">
                      <a16:colId xmlns:a16="http://schemas.microsoft.com/office/drawing/2014/main" val="2599793478"/>
                    </a:ext>
                  </a:extLst>
                </a:gridCol>
              </a:tblGrid>
              <a:tr h="481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Gem Stone</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405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39</a:t>
                      </a:r>
                    </a:p>
                  </a:txBody>
                  <a:tcPr marL="74295" marR="74295" anchor="ctr">
                    <a:solidFill>
                      <a:schemeClr val="accent6">
                        <a:lumMod val="20000"/>
                        <a:lumOff val="80000"/>
                      </a:schemeClr>
                    </a:solidFill>
                  </a:tcPr>
                </a:tc>
                <a:tc>
                  <a:txBody>
                    <a:bodyPr/>
                    <a:lstStyle/>
                    <a:p>
                      <a:pPr algn="ctr"/>
                      <a:r>
                        <a:rPr lang="en-AU" sz="1000" b="0" dirty="0">
                          <a:solidFill>
                            <a:schemeClr val="tx1"/>
                          </a:solidFill>
                        </a:rPr>
                        <a:t>8</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55</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405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9</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15</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23914"/>
            <a:ext cx="9497094" cy="1662219"/>
            <a:chOff x="266083" y="5194739"/>
            <a:chExt cx="8301184" cy="1552676"/>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6" y="5194739"/>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Oct 2019 to Sept 2020</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14067" y="3021428"/>
            <a:ext cx="2076937"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a:t>
              </a:r>
              <a:r>
                <a:rPr lang="en-AU" sz="1000">
                  <a:solidFill>
                    <a:schemeClr val="tx1">
                      <a:lumMod val="85000"/>
                      <a:lumOff val="15000"/>
                    </a:schemeClr>
                  </a:solidFill>
                </a:rPr>
                <a:t>Variations (Minerals</a:t>
              </a:r>
              <a:r>
                <a:rPr lang="en-AU" sz="1000" dirty="0">
                  <a:solidFill>
                    <a:schemeClr val="tx1">
                      <a:lumMod val="85000"/>
                      <a:lumOff val="15000"/>
                    </a:schemeClr>
                  </a:solidFill>
                </a:rPr>
                <a:t>) lodged over a 12 month period since Oct 2019 and the number lodged in Sept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Oct 2019 and those that were finalised in Sept 2020.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2" name="Picture 1">
            <a:extLst>
              <a:ext uri="{FF2B5EF4-FFF2-40B4-BE49-F238E27FC236}">
                <a16:creationId xmlns:a16="http://schemas.microsoft.com/office/drawing/2014/main" id="{CF4DD348-E6A4-432C-B1FC-7873FCE2691E}"/>
              </a:ext>
            </a:extLst>
          </p:cNvPr>
          <p:cNvPicPr>
            <a:picLocks noChangeAspect="1"/>
          </p:cNvPicPr>
          <p:nvPr/>
        </p:nvPicPr>
        <p:blipFill>
          <a:blip r:embed="rId2"/>
          <a:stretch>
            <a:fillRect/>
          </a:stretch>
        </p:blipFill>
        <p:spPr>
          <a:xfrm>
            <a:off x="133694" y="1480406"/>
            <a:ext cx="9638611" cy="3475021"/>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16</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22</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3779164891"/>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90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350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3535523590"/>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43</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anchor="ctr"/>
                </a:tc>
                <a:tc>
                  <a:txBody>
                    <a:bodyPr/>
                    <a:lstStyle/>
                    <a:p>
                      <a:pPr algn="ctr" fontAlgn="b"/>
                      <a:r>
                        <a:rPr lang="en-AU" sz="900" b="0" i="0" u="none" strike="noStrike">
                          <a:solidFill>
                            <a:schemeClr val="tx1"/>
                          </a:solidFill>
                          <a:effectLst/>
                          <a:latin typeface="+mn-lt"/>
                          <a:cs typeface="Calibri" panose="020F0502020204030204" pitchFamily="34" charset="0"/>
                        </a:rPr>
                        <a:t>14</a:t>
                      </a:r>
                      <a:endParaRPr lang="en-AU" sz="900" b="0"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Oct 2019 to Sept 2020</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Oct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Oct 2019 </a:t>
              </a:r>
              <a:r>
                <a:rPr lang="en-AU" sz="1000" dirty="0">
                  <a:solidFill>
                    <a:schemeClr val="tx1"/>
                  </a:solidFill>
                </a:rPr>
                <a:t>to Sept 2020</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6" ma:contentTypeDescription="DEDJTR Document" ma:contentTypeScope="" ma:versionID="6dcae47217a84a0cfd65ed82ecb2af42">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433756f7922676202870304cad6aabcc"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853575-2C2D-4444-88A9-B2C7FAFD3CB1}">
  <ds:schemaRefs>
    <ds:schemaRef ds:uri="http://schemas.microsoft.com/office/2006/metadata/properties"/>
    <ds:schemaRef ds:uri="http://schemas.microsoft.com/office/infopath/2007/PartnerControls"/>
    <ds:schemaRef ds:uri="1970f3ff-c7c3-4b73-8f0c-0bc260d159f3"/>
    <ds:schemaRef ds:uri="d95fa365-6051-4755-a57a-b1b515a65ccf"/>
    <ds:schemaRef ds:uri="d8656102-7c7b-4021-94e7-299bfa2f7616"/>
  </ds:schemaRefs>
</ds:datastoreItem>
</file>

<file path=customXml/itemProps2.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3.xml><?xml version="1.0" encoding="utf-8"?>
<ds:datastoreItem xmlns:ds="http://schemas.openxmlformats.org/officeDocument/2006/customXml" ds:itemID="{B853069F-D631-431D-BDFF-A3D642E848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22587</TotalTime>
  <Words>906</Words>
  <Application>Microsoft Office PowerPoint</Application>
  <PresentationFormat>A4 Paper (210x297 mm)</PresentationFormat>
  <Paragraphs>287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520</cp:revision>
  <cp:lastPrinted>2018-08-14T03:53:50Z</cp:lastPrinted>
  <dcterms:created xsi:type="dcterms:W3CDTF">2018-03-26T01:27:34Z</dcterms:created>
  <dcterms:modified xsi:type="dcterms:W3CDTF">2020-10-06T03:41:33Z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