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3D58D-A4ED-478E-86A6-EF3A013EBE32}" v="3" dt="2021-05-04T23:09:29.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27" d="100"/>
          <a:sy n="127" d="100"/>
        </p:scale>
        <p:origin x="726"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85C3D58D-A4ED-478E-86A6-EF3A013EBE32}"/>
    <pc:docChg chg="custSel modSld">
      <pc:chgData name="David Ly (DJPR)" userId="e1110fe0-4210-4c35-b4be-90cf9e8ca094" providerId="ADAL" clId="{85C3D58D-A4ED-478E-86A6-EF3A013EBE32}" dt="2021-05-05T02:51:19.922" v="265" actId="20577"/>
      <pc:docMkLst>
        <pc:docMk/>
      </pc:docMkLst>
      <pc:sldChg chg="modSp mod">
        <pc:chgData name="David Ly (DJPR)" userId="e1110fe0-4210-4c35-b4be-90cf9e8ca094" providerId="ADAL" clId="{85C3D58D-A4ED-478E-86A6-EF3A013EBE32}" dt="2021-05-05T02:51:19.922" v="265" actId="20577"/>
        <pc:sldMkLst>
          <pc:docMk/>
          <pc:sldMk cId="1485009367" sldId="343"/>
        </pc:sldMkLst>
        <pc:spChg chg="mod">
          <ac:chgData name="David Ly (DJPR)" userId="e1110fe0-4210-4c35-b4be-90cf9e8ca094" providerId="ADAL" clId="{85C3D58D-A4ED-478E-86A6-EF3A013EBE32}" dt="2021-05-04T22:58:44.598" v="188" actId="20577"/>
          <ac:spMkLst>
            <pc:docMk/>
            <pc:sldMk cId="1485009367" sldId="343"/>
            <ac:spMk id="30" creationId="{47BC348D-F4B1-4AB8-A1C9-0EC75629AAC4}"/>
          </ac:spMkLst>
        </pc:spChg>
        <pc:spChg chg="mod">
          <ac:chgData name="David Ly (DJPR)" userId="e1110fe0-4210-4c35-b4be-90cf9e8ca094" providerId="ADAL" clId="{85C3D58D-A4ED-478E-86A6-EF3A013EBE32}" dt="2021-05-04T22:52:09.390" v="152" actId="20577"/>
          <ac:spMkLst>
            <pc:docMk/>
            <pc:sldMk cId="1485009367" sldId="343"/>
            <ac:spMk id="35" creationId="{D4EBF142-F80A-4B1F-9B8A-4CE7E8539275}"/>
          </ac:spMkLst>
        </pc:spChg>
        <pc:graphicFrameChg chg="mod modGraphic">
          <ac:chgData name="David Ly (DJPR)" userId="e1110fe0-4210-4c35-b4be-90cf9e8ca094" providerId="ADAL" clId="{85C3D58D-A4ED-478E-86A6-EF3A013EBE32}" dt="2021-05-04T22:53:40.433" v="176" actId="20577"/>
          <ac:graphicFrameMkLst>
            <pc:docMk/>
            <pc:sldMk cId="1485009367" sldId="343"/>
            <ac:graphicFrameMk id="4" creationId="{E988E0CF-FA75-48F8-803A-5B3875E76CB1}"/>
          </ac:graphicFrameMkLst>
        </pc:graphicFrameChg>
        <pc:graphicFrameChg chg="mod modGraphic">
          <ac:chgData name="David Ly (DJPR)" userId="e1110fe0-4210-4c35-b4be-90cf9e8ca094" providerId="ADAL" clId="{85C3D58D-A4ED-478E-86A6-EF3A013EBE32}" dt="2021-05-05T02:51:19.922" v="265" actId="20577"/>
          <ac:graphicFrameMkLst>
            <pc:docMk/>
            <pc:sldMk cId="1485009367" sldId="343"/>
            <ac:graphicFrameMk id="5" creationId="{3AF0F180-F57B-467F-B6C0-C0EA3DBEBB84}"/>
          </ac:graphicFrameMkLst>
        </pc:graphicFrameChg>
        <pc:graphicFrameChg chg="mod modGraphic">
          <ac:chgData name="David Ly (DJPR)" userId="e1110fe0-4210-4c35-b4be-90cf9e8ca094" providerId="ADAL" clId="{85C3D58D-A4ED-478E-86A6-EF3A013EBE32}" dt="2021-05-04T22:53:12.920" v="164" actId="20577"/>
          <ac:graphicFrameMkLst>
            <pc:docMk/>
            <pc:sldMk cId="1485009367" sldId="343"/>
            <ac:graphicFrameMk id="14" creationId="{2C0F53DE-BD5A-488C-A22F-6669BC2CEE2C}"/>
          </ac:graphicFrameMkLst>
        </pc:graphicFrameChg>
        <pc:graphicFrameChg chg="mod modGraphic">
          <ac:chgData name="David Ly (DJPR)" userId="e1110fe0-4210-4c35-b4be-90cf9e8ca094" providerId="ADAL" clId="{85C3D58D-A4ED-478E-86A6-EF3A013EBE32}" dt="2021-05-04T22:53:55.606" v="180" actId="20577"/>
          <ac:graphicFrameMkLst>
            <pc:docMk/>
            <pc:sldMk cId="1485009367" sldId="343"/>
            <ac:graphicFrameMk id="15" creationId="{AC974449-2F34-42A8-B501-B091720CD9B7}"/>
          </ac:graphicFrameMkLst>
        </pc:graphicFrameChg>
        <pc:graphicFrameChg chg="modGraphic">
          <ac:chgData name="David Ly (DJPR)" userId="e1110fe0-4210-4c35-b4be-90cf9e8ca094" providerId="ADAL" clId="{85C3D58D-A4ED-478E-86A6-EF3A013EBE32}" dt="2021-05-04T23:02:47.120" v="213" actId="20577"/>
          <ac:graphicFrameMkLst>
            <pc:docMk/>
            <pc:sldMk cId="1485009367" sldId="343"/>
            <ac:graphicFrameMk id="28" creationId="{A1D9E160-71B7-4DEE-B337-6C67E3518A79}"/>
          </ac:graphicFrameMkLst>
        </pc:graphicFrameChg>
      </pc:sldChg>
      <pc:sldChg chg="addSp delSp modSp mod">
        <pc:chgData name="David Ly (DJPR)" userId="e1110fe0-4210-4c35-b4be-90cf9e8ca094" providerId="ADAL" clId="{85C3D58D-A4ED-478E-86A6-EF3A013EBE32}" dt="2021-05-04T23:09:33.316" v="216" actId="1076"/>
        <pc:sldMkLst>
          <pc:docMk/>
          <pc:sldMk cId="2273189841" sldId="344"/>
        </pc:sldMkLst>
        <pc:picChg chg="del">
          <ac:chgData name="David Ly (DJPR)" userId="e1110fe0-4210-4c35-b4be-90cf9e8ca094" providerId="ADAL" clId="{85C3D58D-A4ED-478E-86A6-EF3A013EBE32}" dt="2021-05-04T23:09:27.384" v="214" actId="478"/>
          <ac:picMkLst>
            <pc:docMk/>
            <pc:sldMk cId="2273189841" sldId="344"/>
            <ac:picMk id="2" creationId="{A686ED0A-CC82-473B-862D-FC2AE3ED509A}"/>
          </ac:picMkLst>
        </pc:picChg>
        <pc:picChg chg="add mod">
          <ac:chgData name="David Ly (DJPR)" userId="e1110fe0-4210-4c35-b4be-90cf9e8ca094" providerId="ADAL" clId="{85C3D58D-A4ED-478E-86A6-EF3A013EBE32}" dt="2021-05-04T23:09:33.316" v="216" actId="1076"/>
          <ac:picMkLst>
            <pc:docMk/>
            <pc:sldMk cId="2273189841" sldId="344"/>
            <ac:picMk id="3" creationId="{A8C20168-16BC-442F-AEC5-BC3BE989FD74}"/>
          </ac:picMkLst>
        </pc:picChg>
      </pc:sldChg>
      <pc:sldChg chg="modSp mod">
        <pc:chgData name="David Ly (DJPR)" userId="e1110fe0-4210-4c35-b4be-90cf9e8ca094" providerId="ADAL" clId="{85C3D58D-A4ED-478E-86A6-EF3A013EBE32}" dt="2021-05-05T00:25:51.001" v="262" actId="20577"/>
        <pc:sldMkLst>
          <pc:docMk/>
          <pc:sldMk cId="945573038" sldId="345"/>
        </pc:sldMkLst>
        <pc:spChg chg="mod">
          <ac:chgData name="David Ly (DJPR)" userId="e1110fe0-4210-4c35-b4be-90cf9e8ca094" providerId="ADAL" clId="{85C3D58D-A4ED-478E-86A6-EF3A013EBE32}" dt="2021-05-05T00:23:04.274" v="218" actId="20577"/>
          <ac:spMkLst>
            <pc:docMk/>
            <pc:sldMk cId="945573038" sldId="345"/>
            <ac:spMk id="6" creationId="{8DF0F362-6826-4C82-A93A-2419D4C7E7CC}"/>
          </ac:spMkLst>
        </pc:spChg>
        <pc:spChg chg="mod">
          <ac:chgData name="David Ly (DJPR)" userId="e1110fe0-4210-4c35-b4be-90cf9e8ca094" providerId="ADAL" clId="{85C3D58D-A4ED-478E-86A6-EF3A013EBE32}" dt="2021-05-05T00:25:25.796" v="251" actId="20577"/>
          <ac:spMkLst>
            <pc:docMk/>
            <pc:sldMk cId="945573038" sldId="345"/>
            <ac:spMk id="7" creationId="{33A6EDAD-BA59-4AC4-B708-282844F2C753}"/>
          </ac:spMkLst>
        </pc:spChg>
        <pc:spChg chg="mod">
          <ac:chgData name="David Ly (DJPR)" userId="e1110fe0-4210-4c35-b4be-90cf9e8ca094" providerId="ADAL" clId="{85C3D58D-A4ED-478E-86A6-EF3A013EBE32}" dt="2021-05-04T22:36:48.134" v="1"/>
          <ac:spMkLst>
            <pc:docMk/>
            <pc:sldMk cId="945573038" sldId="345"/>
            <ac:spMk id="11" creationId="{2277AB74-613C-4B1F-ADDA-B3251778BC7F}"/>
          </ac:spMkLst>
        </pc:spChg>
        <pc:spChg chg="mod">
          <ac:chgData name="David Ly (DJPR)" userId="e1110fe0-4210-4c35-b4be-90cf9e8ca094" providerId="ADAL" clId="{85C3D58D-A4ED-478E-86A6-EF3A013EBE32}" dt="2021-05-04T22:36:37.659" v="0"/>
          <ac:spMkLst>
            <pc:docMk/>
            <pc:sldMk cId="945573038" sldId="345"/>
            <ac:spMk id="16" creationId="{E5FD2B6E-90C5-4945-86D7-35C6714A0AB5}"/>
          </ac:spMkLst>
        </pc:spChg>
        <pc:spChg chg="mod">
          <ac:chgData name="David Ly (DJPR)" userId="e1110fe0-4210-4c35-b4be-90cf9e8ca094" providerId="ADAL" clId="{85C3D58D-A4ED-478E-86A6-EF3A013EBE32}" dt="2021-05-04T22:36:48.134" v="1"/>
          <ac:spMkLst>
            <pc:docMk/>
            <pc:sldMk cId="945573038" sldId="345"/>
            <ac:spMk id="17" creationId="{D5C771A2-C082-43E3-9AC3-5C3C5CB15C89}"/>
          </ac:spMkLst>
        </pc:spChg>
        <pc:graphicFrameChg chg="modGraphic">
          <ac:chgData name="David Ly (DJPR)" userId="e1110fe0-4210-4c35-b4be-90cf9e8ca094" providerId="ADAL" clId="{85C3D58D-A4ED-478E-86A6-EF3A013EBE32}" dt="2021-05-05T00:24:30.145" v="247" actId="20577"/>
          <ac:graphicFrameMkLst>
            <pc:docMk/>
            <pc:sldMk cId="945573038" sldId="345"/>
            <ac:graphicFrameMk id="8" creationId="{287F354C-4591-4D59-AEC7-DCDAB4A8E397}"/>
          </ac:graphicFrameMkLst>
        </pc:graphicFrameChg>
        <pc:graphicFrameChg chg="modGraphic">
          <ac:chgData name="David Ly (DJPR)" userId="e1110fe0-4210-4c35-b4be-90cf9e8ca094" providerId="ADAL" clId="{85C3D58D-A4ED-478E-86A6-EF3A013EBE32}" dt="2021-05-05T00:25:51.001" v="262" actId="20577"/>
          <ac:graphicFrameMkLst>
            <pc:docMk/>
            <pc:sldMk cId="945573038" sldId="345"/>
            <ac:graphicFrameMk id="9" creationId="{EA636E0F-366E-4E8B-92F0-1138394E488B}"/>
          </ac:graphicFrameMkLst>
        </pc:graphicFrameChg>
      </pc:sldChg>
      <pc:sldChg chg="modSp mod">
        <pc:chgData name="David Ly (DJPR)" userId="e1110fe0-4210-4c35-b4be-90cf9e8ca094" providerId="ADAL" clId="{85C3D58D-A4ED-478E-86A6-EF3A013EBE32}" dt="2021-05-04T22:43:27.118" v="97" actId="20577"/>
        <pc:sldMkLst>
          <pc:docMk/>
          <pc:sldMk cId="1844906361" sldId="346"/>
        </pc:sldMkLst>
        <pc:spChg chg="mod">
          <ac:chgData name="David Ly (DJPR)" userId="e1110fe0-4210-4c35-b4be-90cf9e8ca094" providerId="ADAL" clId="{85C3D58D-A4ED-478E-86A6-EF3A013EBE32}" dt="2021-05-04T22:36:48.134" v="1"/>
          <ac:spMkLst>
            <pc:docMk/>
            <pc:sldMk cId="1844906361" sldId="346"/>
            <ac:spMk id="5" creationId="{301F9264-E803-4923-9A20-18A996E3C945}"/>
          </ac:spMkLst>
        </pc:spChg>
        <pc:spChg chg="mod">
          <ac:chgData name="David Ly (DJPR)" userId="e1110fe0-4210-4c35-b4be-90cf9e8ca094" providerId="ADAL" clId="{85C3D58D-A4ED-478E-86A6-EF3A013EBE32}" dt="2021-05-04T22:37:05.827" v="9" actId="20577"/>
          <ac:spMkLst>
            <pc:docMk/>
            <pc:sldMk cId="1844906361" sldId="346"/>
            <ac:spMk id="8" creationId="{04EC3C1E-906F-452B-92A2-40A80845EF09}"/>
          </ac:spMkLst>
        </pc:spChg>
        <pc:graphicFrameChg chg="mod modGraphic">
          <ac:chgData name="David Ly (DJPR)" userId="e1110fe0-4210-4c35-b4be-90cf9e8ca094" providerId="ADAL" clId="{85C3D58D-A4ED-478E-86A6-EF3A013EBE32}" dt="2021-05-04T22:43:27.118" v="97"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5/05/2021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293568655"/>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Apr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Apr 2021</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189</a:t>
                      </a:r>
                    </a:p>
                  </a:txBody>
                  <a:tcPr marL="76340" marR="76340" marT="46979" marB="46979" anchor="ctr">
                    <a:solidFill>
                      <a:schemeClr val="accent5"/>
                    </a:solidFill>
                  </a:tcPr>
                </a:tc>
                <a:tc>
                  <a:txBody>
                    <a:bodyPr/>
                    <a:lstStyle/>
                    <a:p>
                      <a:pPr algn="ctr"/>
                      <a:r>
                        <a:rPr lang="en-AU" sz="1200" b="1" dirty="0">
                          <a:solidFill>
                            <a:schemeClr val="tx1"/>
                          </a:solidFill>
                        </a:rPr>
                        <a:t>116</a:t>
                      </a:r>
                    </a:p>
                  </a:txBody>
                  <a:tcPr marL="76340" marR="76340" marT="46979" marB="46979" anchor="ctr">
                    <a:solidFill>
                      <a:schemeClr val="accent5"/>
                    </a:solidFill>
                  </a:tcPr>
                </a:tc>
                <a:tc>
                  <a:txBody>
                    <a:bodyPr/>
                    <a:lstStyle/>
                    <a:p>
                      <a:pPr algn="ctr"/>
                      <a:r>
                        <a:rPr lang="en-AU" sz="1200" b="1" dirty="0">
                          <a:solidFill>
                            <a:schemeClr val="tx1"/>
                          </a:solidFill>
                        </a:rPr>
                        <a:t>80</a:t>
                      </a:r>
                    </a:p>
                  </a:txBody>
                  <a:tcPr marL="76340" marR="76340" marT="46979" marB="46979" anchor="ctr">
                    <a:solidFill>
                      <a:schemeClr val="accent5"/>
                    </a:solidFill>
                  </a:tcPr>
                </a:tc>
                <a:tc>
                  <a:txBody>
                    <a:bodyPr/>
                    <a:lstStyle/>
                    <a:p>
                      <a:pPr algn="ctr"/>
                      <a:r>
                        <a:rPr lang="en-AU" sz="1200" b="1" dirty="0">
                          <a:solidFill>
                            <a:schemeClr val="bg1"/>
                          </a:solidFill>
                        </a:rPr>
                        <a:t>385</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245</a:t>
                      </a:r>
                    </a:p>
                  </a:txBody>
                  <a:tcPr marL="76340" marR="76340" marT="46979" marB="46979" anchor="ctr">
                    <a:solidFill>
                      <a:schemeClr val="accent5"/>
                    </a:solidFill>
                  </a:tcPr>
                </a:tc>
                <a:tc>
                  <a:txBody>
                    <a:bodyPr/>
                    <a:lstStyle/>
                    <a:p>
                      <a:pPr algn="ctr"/>
                      <a:r>
                        <a:rPr lang="en-AU" sz="1200" b="1" dirty="0">
                          <a:solidFill>
                            <a:schemeClr val="tx1"/>
                          </a:solidFill>
                        </a:rPr>
                        <a:t>160</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489</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226</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145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99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325</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100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159</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100</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164</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38</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38</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Apr 2020 vs Apr 2021:</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Apr 2020 and compares it with 30 Apr 2021.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638946935"/>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Apr</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50</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14</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35</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538035584"/>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May 2020 to Apr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346</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112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221</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13</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100A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a:solidFill>
                            <a:schemeClr val="tx1"/>
                          </a:solidFill>
                        </a:rPr>
                        <a:t>11</a:t>
                      </a:r>
                      <a:endParaRPr lang="en-AU" sz="900" b="1" dirty="0">
                        <a:solidFill>
                          <a:schemeClr val="tx1"/>
                        </a:solidFill>
                      </a:endParaRP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168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657710100"/>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Apr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25</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3</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21</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4203868112"/>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May 2020 to Apr 2021</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421</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167</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236</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18</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4221267734"/>
              </p:ext>
            </p:extLst>
          </p:nvPr>
        </p:nvGraphicFramePr>
        <p:xfrm>
          <a:off x="348168" y="5107091"/>
          <a:ext cx="9195881" cy="1286592"/>
        </p:xfrm>
        <a:graphic>
          <a:graphicData uri="http://schemas.openxmlformats.org/drawingml/2006/table">
            <a:tbl>
              <a:tblPr firstRow="1" firstCol="1" bandRow="1">
                <a:tableStyleId>{7DF18680-E054-41AD-8BC1-D1AEF772440D}</a:tableStyleId>
              </a:tblPr>
              <a:tblGrid>
                <a:gridCol w="1118777">
                  <a:extLst>
                    <a:ext uri="{9D8B030D-6E8A-4147-A177-3AD203B41FA5}">
                      <a16:colId xmlns:a16="http://schemas.microsoft.com/office/drawing/2014/main" val="3295249521"/>
                    </a:ext>
                  </a:extLst>
                </a:gridCol>
                <a:gridCol w="641239">
                  <a:extLst>
                    <a:ext uri="{9D8B030D-6E8A-4147-A177-3AD203B41FA5}">
                      <a16:colId xmlns:a16="http://schemas.microsoft.com/office/drawing/2014/main" val="1025019330"/>
                    </a:ext>
                  </a:extLst>
                </a:gridCol>
                <a:gridCol w="1127282">
                  <a:extLst>
                    <a:ext uri="{9D8B030D-6E8A-4147-A177-3AD203B41FA5}">
                      <a16:colId xmlns:a16="http://schemas.microsoft.com/office/drawing/2014/main" val="2811748536"/>
                    </a:ext>
                  </a:extLst>
                </a:gridCol>
                <a:gridCol w="887114">
                  <a:extLst>
                    <a:ext uri="{9D8B030D-6E8A-4147-A177-3AD203B41FA5}">
                      <a16:colId xmlns:a16="http://schemas.microsoft.com/office/drawing/2014/main" val="1237997388"/>
                    </a:ext>
                  </a:extLst>
                </a:gridCol>
                <a:gridCol w="887114">
                  <a:extLst>
                    <a:ext uri="{9D8B030D-6E8A-4147-A177-3AD203B41FA5}">
                      <a16:colId xmlns:a16="http://schemas.microsoft.com/office/drawing/2014/main" val="3609812944"/>
                    </a:ext>
                  </a:extLst>
                </a:gridCol>
                <a:gridCol w="887114">
                  <a:extLst>
                    <a:ext uri="{9D8B030D-6E8A-4147-A177-3AD203B41FA5}">
                      <a16:colId xmlns:a16="http://schemas.microsoft.com/office/drawing/2014/main" val="932512549"/>
                    </a:ext>
                  </a:extLst>
                </a:gridCol>
                <a:gridCol w="768556">
                  <a:extLst>
                    <a:ext uri="{9D8B030D-6E8A-4147-A177-3AD203B41FA5}">
                      <a16:colId xmlns:a16="http://schemas.microsoft.com/office/drawing/2014/main" val="198735558"/>
                    </a:ext>
                  </a:extLst>
                </a:gridCol>
                <a:gridCol w="754787">
                  <a:extLst>
                    <a:ext uri="{9D8B030D-6E8A-4147-A177-3AD203B41FA5}">
                      <a16:colId xmlns:a16="http://schemas.microsoft.com/office/drawing/2014/main" val="2140368840"/>
                    </a:ext>
                  </a:extLst>
                </a:gridCol>
                <a:gridCol w="754787">
                  <a:extLst>
                    <a:ext uri="{9D8B030D-6E8A-4147-A177-3AD203B41FA5}">
                      <a16:colId xmlns:a16="http://schemas.microsoft.com/office/drawing/2014/main" val="560972284"/>
                    </a:ext>
                  </a:extLst>
                </a:gridCol>
                <a:gridCol w="754787">
                  <a:extLst>
                    <a:ext uri="{9D8B030D-6E8A-4147-A177-3AD203B41FA5}">
                      <a16:colId xmlns:a16="http://schemas.microsoft.com/office/drawing/2014/main" val="3880050924"/>
                    </a:ext>
                  </a:extLst>
                </a:gridCol>
                <a:gridCol w="614324">
                  <a:extLst>
                    <a:ext uri="{9D8B030D-6E8A-4147-A177-3AD203B41FA5}">
                      <a16:colId xmlns:a16="http://schemas.microsoft.com/office/drawing/2014/main" val="2599793478"/>
                    </a:ext>
                  </a:extLst>
                </a:gridCol>
              </a:tblGrid>
              <a:tr h="485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77</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100</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0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6</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8</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May 2020 to Apr 2021</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May 2020 and the number lodged in Apr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May 2020 and those that were finalised in Apr 2021.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A8C20168-16BC-442F-AEC5-BC3BE989FD74}"/>
              </a:ext>
            </a:extLst>
          </p:cNvPr>
          <p:cNvPicPr>
            <a:picLocks noChangeAspect="1"/>
          </p:cNvPicPr>
          <p:nvPr/>
        </p:nvPicPr>
        <p:blipFill>
          <a:blip r:embed="rId2"/>
          <a:stretch>
            <a:fillRect/>
          </a:stretch>
        </p:blipFill>
        <p:spPr>
          <a:xfrm>
            <a:off x="133694" y="1454200"/>
            <a:ext cx="9638611"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10</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17</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3736581999"/>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22</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971589449"/>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54</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43</a:t>
                      </a:r>
                    </a:p>
                  </a:txBody>
                  <a:tcPr marL="37148" marR="37148" anchor="ctr"/>
                </a:tc>
                <a:tc>
                  <a:txBody>
                    <a:bodyPr/>
                    <a:lstStyle/>
                    <a:p>
                      <a:pPr algn="ctr" fontAlgn="b"/>
                      <a:r>
                        <a:rPr lang="en-AU" sz="900" b="1" i="0" u="none" strike="noStrike">
                          <a:solidFill>
                            <a:schemeClr val="tx1"/>
                          </a:solidFill>
                          <a:effectLst/>
                          <a:latin typeface="+mn-lt"/>
                          <a:cs typeface="Calibri" panose="020F0502020204030204" pitchFamily="34" charset="0"/>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May 2020 to Apr 2021</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May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May 2020 </a:t>
              </a:r>
              <a:r>
                <a:rPr lang="en-AU" sz="1000" dirty="0">
                  <a:solidFill>
                    <a:schemeClr val="tx1"/>
                  </a:solidFill>
                </a:rPr>
                <a:t>to Apr 2021</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EBD7E75F-B849-4D5E-AF17-28C6DE7921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53575-2C2D-4444-88A9-B2C7FAFD3CB1}">
  <ds:schemaRef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http://purl.org/dc/terms/"/>
    <ds:schemaRef ds:uri="http://schemas.openxmlformats.org/package/2006/metadata/core-properties"/>
    <ds:schemaRef ds:uri="http://schemas.microsoft.com/office/2006/documentManagement/types"/>
    <ds:schemaRef ds:uri="d95fa365-6051-4755-a57a-b1b515a65c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23698</TotalTime>
  <Words>904</Words>
  <Application>Microsoft Office PowerPoint</Application>
  <PresentationFormat>A4 Paper (210x297 mm)</PresentationFormat>
  <Paragraphs>286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524</cp:revision>
  <cp:lastPrinted>2018-08-14T03:53:50Z</cp:lastPrinted>
  <dcterms:created xsi:type="dcterms:W3CDTF">2018-03-26T01:27:34Z</dcterms:created>
  <dcterms:modified xsi:type="dcterms:W3CDTF">2021-05-05T02:51:29Z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