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2F9607-0C27-4B9C-8565-85363C0ED793}" v="9" dt="2020-09-01T01:51:08.4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00" d="100"/>
          <a:sy n="100" d="100"/>
        </p:scale>
        <p:origin x="432" y="90"/>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E32F9607-0C27-4B9C-8565-85363C0ED793}"/>
    <pc:docChg chg="custSel modSld">
      <pc:chgData name="David Ly (DJPR)" userId="e1110fe0-4210-4c35-b4be-90cf9e8ca094" providerId="ADAL" clId="{E32F9607-0C27-4B9C-8565-85363C0ED793}" dt="2020-09-01T02:01:54.284" v="210" actId="20577"/>
      <pc:docMkLst>
        <pc:docMk/>
      </pc:docMkLst>
      <pc:sldChg chg="delSp modSp">
        <pc:chgData name="David Ly (DJPR)" userId="e1110fe0-4210-4c35-b4be-90cf9e8ca094" providerId="ADAL" clId="{E32F9607-0C27-4B9C-8565-85363C0ED793}" dt="2020-09-01T01:45:13.521" v="181" actId="20577"/>
        <pc:sldMkLst>
          <pc:docMk/>
          <pc:sldMk cId="1485009367" sldId="343"/>
        </pc:sldMkLst>
        <pc:graphicFrameChg chg="modGraphic">
          <ac:chgData name="David Ly (DJPR)" userId="e1110fe0-4210-4c35-b4be-90cf9e8ca094" providerId="ADAL" clId="{E32F9607-0C27-4B9C-8565-85363C0ED793}" dt="2020-09-01T01:39:26.996" v="150" actId="20577"/>
          <ac:graphicFrameMkLst>
            <pc:docMk/>
            <pc:sldMk cId="1485009367" sldId="343"/>
            <ac:graphicFrameMk id="4" creationId="{E988E0CF-FA75-48F8-803A-5B3875E76CB1}"/>
          </ac:graphicFrameMkLst>
        </pc:graphicFrameChg>
        <pc:graphicFrameChg chg="modGraphic">
          <ac:chgData name="David Ly (DJPR)" userId="e1110fe0-4210-4c35-b4be-90cf9e8ca094" providerId="ADAL" clId="{E32F9607-0C27-4B9C-8565-85363C0ED793}" dt="2020-09-01T01:40:05.848" v="160" actId="20577"/>
          <ac:graphicFrameMkLst>
            <pc:docMk/>
            <pc:sldMk cId="1485009367" sldId="343"/>
            <ac:graphicFrameMk id="5" creationId="{3AF0F180-F57B-467F-B6C0-C0EA3DBEBB84}"/>
          </ac:graphicFrameMkLst>
        </pc:graphicFrameChg>
        <pc:graphicFrameChg chg="modGraphic">
          <ac:chgData name="David Ly (DJPR)" userId="e1110fe0-4210-4c35-b4be-90cf9e8ca094" providerId="ADAL" clId="{E32F9607-0C27-4B9C-8565-85363C0ED793}" dt="2020-09-01T01:39:37.265" v="152" actId="20577"/>
          <ac:graphicFrameMkLst>
            <pc:docMk/>
            <pc:sldMk cId="1485009367" sldId="343"/>
            <ac:graphicFrameMk id="14" creationId="{2C0F53DE-BD5A-488C-A22F-6669BC2CEE2C}"/>
          </ac:graphicFrameMkLst>
        </pc:graphicFrameChg>
        <pc:graphicFrameChg chg="modGraphic">
          <ac:chgData name="David Ly (DJPR)" userId="e1110fe0-4210-4c35-b4be-90cf9e8ca094" providerId="ADAL" clId="{E32F9607-0C27-4B9C-8565-85363C0ED793}" dt="2020-09-01T01:39:52.505" v="156" actId="20577"/>
          <ac:graphicFrameMkLst>
            <pc:docMk/>
            <pc:sldMk cId="1485009367" sldId="343"/>
            <ac:graphicFrameMk id="15" creationId="{AC974449-2F34-42A8-B501-B091720CD9B7}"/>
          </ac:graphicFrameMkLst>
        </pc:graphicFrameChg>
        <pc:graphicFrameChg chg="modGraphic">
          <ac:chgData name="David Ly (DJPR)" userId="e1110fe0-4210-4c35-b4be-90cf9e8ca094" providerId="ADAL" clId="{E32F9607-0C27-4B9C-8565-85363C0ED793}" dt="2020-09-01T01:45:13.521" v="181" actId="20577"/>
          <ac:graphicFrameMkLst>
            <pc:docMk/>
            <pc:sldMk cId="1485009367" sldId="343"/>
            <ac:graphicFrameMk id="28" creationId="{A1D9E160-71B7-4DEE-B337-6C67E3518A79}"/>
          </ac:graphicFrameMkLst>
        </pc:graphicFrameChg>
        <pc:cxnChg chg="del">
          <ac:chgData name="David Ly (DJPR)" userId="e1110fe0-4210-4c35-b4be-90cf9e8ca094" providerId="ADAL" clId="{E32F9607-0C27-4B9C-8565-85363C0ED793}" dt="2020-09-01T01:29:55.377" v="87" actId="478"/>
          <ac:cxnSpMkLst>
            <pc:docMk/>
            <pc:sldMk cId="1485009367" sldId="343"/>
            <ac:cxnSpMk id="23" creationId="{68409EBF-729A-42A6-9721-5C791A3A1138}"/>
          </ac:cxnSpMkLst>
        </pc:cxnChg>
      </pc:sldChg>
      <pc:sldChg chg="addSp delSp modSp">
        <pc:chgData name="David Ly (DJPR)" userId="e1110fe0-4210-4c35-b4be-90cf9e8ca094" providerId="ADAL" clId="{E32F9607-0C27-4B9C-8565-85363C0ED793}" dt="2020-09-01T01:51:15.167" v="185" actId="1076"/>
        <pc:sldMkLst>
          <pc:docMk/>
          <pc:sldMk cId="2273189841" sldId="344"/>
        </pc:sldMkLst>
        <pc:picChg chg="del">
          <ac:chgData name="David Ly (DJPR)" userId="e1110fe0-4210-4c35-b4be-90cf9e8ca094" providerId="ADAL" clId="{E32F9607-0C27-4B9C-8565-85363C0ED793}" dt="2020-09-01T01:51:05.739" v="183" actId="478"/>
          <ac:picMkLst>
            <pc:docMk/>
            <pc:sldMk cId="2273189841" sldId="344"/>
            <ac:picMk id="2" creationId="{6580223B-663B-4601-84FE-2F97AF1B353B}"/>
          </ac:picMkLst>
        </pc:picChg>
        <pc:picChg chg="add mod">
          <ac:chgData name="David Ly (DJPR)" userId="e1110fe0-4210-4c35-b4be-90cf9e8ca094" providerId="ADAL" clId="{E32F9607-0C27-4B9C-8565-85363C0ED793}" dt="2020-09-01T01:51:15.167" v="185" actId="1076"/>
          <ac:picMkLst>
            <pc:docMk/>
            <pc:sldMk cId="2273189841" sldId="344"/>
            <ac:picMk id="3" creationId="{2377EED0-7DB1-436C-B1D3-B5C75C85A0B3}"/>
          </ac:picMkLst>
        </pc:picChg>
        <pc:cxnChg chg="del">
          <ac:chgData name="David Ly (DJPR)" userId="e1110fe0-4210-4c35-b4be-90cf9e8ca094" providerId="ADAL" clId="{E32F9607-0C27-4B9C-8565-85363C0ED793}" dt="2020-09-01T01:51:03.473" v="182" actId="478"/>
          <ac:cxnSpMkLst>
            <pc:docMk/>
            <pc:sldMk cId="2273189841" sldId="344"/>
            <ac:cxnSpMk id="8" creationId="{0B7E0F5A-29F3-40CC-A170-613612E9418A}"/>
          </ac:cxnSpMkLst>
        </pc:cxnChg>
      </pc:sldChg>
      <pc:sldChg chg="delSp modSp">
        <pc:chgData name="David Ly (DJPR)" userId="e1110fe0-4210-4c35-b4be-90cf9e8ca094" providerId="ADAL" clId="{E32F9607-0C27-4B9C-8565-85363C0ED793}" dt="2020-09-01T02:01:54.284" v="210" actId="20577"/>
        <pc:sldMkLst>
          <pc:docMk/>
          <pc:sldMk cId="945573038" sldId="345"/>
        </pc:sldMkLst>
        <pc:graphicFrameChg chg="modGraphic">
          <ac:chgData name="David Ly (DJPR)" userId="e1110fe0-4210-4c35-b4be-90cf9e8ca094" providerId="ADAL" clId="{E32F9607-0C27-4B9C-8565-85363C0ED793}" dt="2020-09-01T01:55:37.008" v="200"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E32F9607-0C27-4B9C-8565-85363C0ED793}" dt="2020-09-01T02:01:54.284" v="210" actId="20577"/>
          <ac:graphicFrameMkLst>
            <pc:docMk/>
            <pc:sldMk cId="945573038" sldId="345"/>
            <ac:graphicFrameMk id="9" creationId="{EA636E0F-366E-4E8B-92F0-1138394E488B}"/>
          </ac:graphicFrameMkLst>
        </pc:graphicFrameChg>
        <pc:cxnChg chg="del">
          <ac:chgData name="David Ly (DJPR)" userId="e1110fe0-4210-4c35-b4be-90cf9e8ca094" providerId="ADAL" clId="{E32F9607-0C27-4B9C-8565-85363C0ED793}" dt="2020-09-01T01:51:37.728" v="186" actId="478"/>
          <ac:cxnSpMkLst>
            <pc:docMk/>
            <pc:sldMk cId="945573038" sldId="345"/>
            <ac:cxnSpMk id="19" creationId="{6247D7C2-DEF8-4C6A-9198-B7E15BA3369B}"/>
          </ac:cxnSpMkLst>
        </pc:cxnChg>
      </pc:sldChg>
      <pc:sldChg chg="delSp modSp">
        <pc:chgData name="David Ly (DJPR)" userId="e1110fe0-4210-4c35-b4be-90cf9e8ca094" providerId="ADAL" clId="{E32F9607-0C27-4B9C-8565-85363C0ED793}" dt="2020-09-01T01:28:54.760" v="86" actId="20577"/>
        <pc:sldMkLst>
          <pc:docMk/>
          <pc:sldMk cId="1844906361" sldId="346"/>
        </pc:sldMkLst>
        <pc:graphicFrameChg chg="modGraphic">
          <ac:chgData name="David Ly (DJPR)" userId="e1110fe0-4210-4c35-b4be-90cf9e8ca094" providerId="ADAL" clId="{E32F9607-0C27-4B9C-8565-85363C0ED793}" dt="2020-09-01T01:28:54.760" v="86" actId="20577"/>
          <ac:graphicFrameMkLst>
            <pc:docMk/>
            <pc:sldMk cId="1844906361" sldId="346"/>
            <ac:graphicFrameMk id="4" creationId="{ED572ADA-5DB2-4B2A-A422-0624477F2EC2}"/>
          </ac:graphicFrameMkLst>
        </pc:graphicFrameChg>
        <pc:cxnChg chg="del">
          <ac:chgData name="David Ly (DJPR)" userId="e1110fe0-4210-4c35-b4be-90cf9e8ca094" providerId="ADAL" clId="{E32F9607-0C27-4B9C-8565-85363C0ED793}" dt="2020-09-01T01:12:33.630" v="0" actId="478"/>
          <ac:cxnSpMkLst>
            <pc:docMk/>
            <pc:sldMk cId="1844906361" sldId="346"/>
            <ac:cxnSpMk id="11" creationId="{9069D4F0-9917-40EE-B7D9-2313DBE33923}"/>
          </ac:cxnSpMkLst>
        </pc:cxnChg>
      </pc:sldChg>
    </pc:docChg>
  </pc:docChgLst>
  <pc:docChgLst>
    <pc:chgData name="David Ly (DJPR)" userId="e1110fe0-4210-4c35-b4be-90cf9e8ca094" providerId="ADAL" clId="{0D8FE1B7-F009-4FC8-A132-C465B117725E}"/>
    <pc:docChg chg="modSld">
      <pc:chgData name="David Ly (DJPR)" userId="e1110fe0-4210-4c35-b4be-90cf9e8ca094" providerId="ADAL" clId="{0D8FE1B7-F009-4FC8-A132-C465B117725E}" dt="2020-08-31T05:54:29.503" v="6"/>
      <pc:docMkLst>
        <pc:docMk/>
      </pc:docMkLst>
      <pc:sldChg chg="addSp modSp">
        <pc:chgData name="David Ly (DJPR)" userId="e1110fe0-4210-4c35-b4be-90cf9e8ca094" providerId="ADAL" clId="{0D8FE1B7-F009-4FC8-A132-C465B117725E}" dt="2020-08-31T05:54:23.401" v="4"/>
        <pc:sldMkLst>
          <pc:docMk/>
          <pc:sldMk cId="1485009367" sldId="343"/>
        </pc:sldMkLst>
        <pc:spChg chg="mod">
          <ac:chgData name="David Ly (DJPR)" userId="e1110fe0-4210-4c35-b4be-90cf9e8ca094" providerId="ADAL" clId="{0D8FE1B7-F009-4FC8-A132-C465B117725E}" dt="2020-08-31T05:54:04.348" v="2"/>
          <ac:spMkLst>
            <pc:docMk/>
            <pc:sldMk cId="1485009367" sldId="343"/>
            <ac:spMk id="30" creationId="{47BC348D-F4B1-4AB8-A1C9-0EC75629AAC4}"/>
          </ac:spMkLst>
        </pc:spChg>
        <pc:spChg chg="mod">
          <ac:chgData name="David Ly (DJPR)" userId="e1110fe0-4210-4c35-b4be-90cf9e8ca094" providerId="ADAL" clId="{0D8FE1B7-F009-4FC8-A132-C465B117725E}" dt="2020-08-31T05:54:04.348" v="2"/>
          <ac:spMkLst>
            <pc:docMk/>
            <pc:sldMk cId="1485009367" sldId="343"/>
            <ac:spMk id="35" creationId="{D4EBF142-F80A-4B1F-9B8A-4CE7E8539275}"/>
          </ac:spMkLst>
        </pc:spChg>
        <pc:graphicFrameChg chg="mod">
          <ac:chgData name="David Ly (DJPR)" userId="e1110fe0-4210-4c35-b4be-90cf9e8ca094" providerId="ADAL" clId="{0D8FE1B7-F009-4FC8-A132-C465B117725E}" dt="2020-08-31T05:54:04.348" v="2"/>
          <ac:graphicFrameMkLst>
            <pc:docMk/>
            <pc:sldMk cId="1485009367" sldId="343"/>
            <ac:graphicFrameMk id="4" creationId="{E988E0CF-FA75-48F8-803A-5B3875E76CB1}"/>
          </ac:graphicFrameMkLst>
        </pc:graphicFrameChg>
        <pc:graphicFrameChg chg="mod">
          <ac:chgData name="David Ly (DJPR)" userId="e1110fe0-4210-4c35-b4be-90cf9e8ca094" providerId="ADAL" clId="{0D8FE1B7-F009-4FC8-A132-C465B117725E}" dt="2020-08-31T05:54:04.348" v="2"/>
          <ac:graphicFrameMkLst>
            <pc:docMk/>
            <pc:sldMk cId="1485009367" sldId="343"/>
            <ac:graphicFrameMk id="5" creationId="{3AF0F180-F57B-467F-B6C0-C0EA3DBEBB84}"/>
          </ac:graphicFrameMkLst>
        </pc:graphicFrameChg>
        <pc:graphicFrameChg chg="mod">
          <ac:chgData name="David Ly (DJPR)" userId="e1110fe0-4210-4c35-b4be-90cf9e8ca094" providerId="ADAL" clId="{0D8FE1B7-F009-4FC8-A132-C465B117725E}" dt="2020-08-31T05:54:04.348" v="2"/>
          <ac:graphicFrameMkLst>
            <pc:docMk/>
            <pc:sldMk cId="1485009367" sldId="343"/>
            <ac:graphicFrameMk id="14" creationId="{2C0F53DE-BD5A-488C-A22F-6669BC2CEE2C}"/>
          </ac:graphicFrameMkLst>
        </pc:graphicFrameChg>
        <pc:graphicFrameChg chg="mod">
          <ac:chgData name="David Ly (DJPR)" userId="e1110fe0-4210-4c35-b4be-90cf9e8ca094" providerId="ADAL" clId="{0D8FE1B7-F009-4FC8-A132-C465B117725E}" dt="2020-08-31T05:54:04.348" v="2"/>
          <ac:graphicFrameMkLst>
            <pc:docMk/>
            <pc:sldMk cId="1485009367" sldId="343"/>
            <ac:graphicFrameMk id="15" creationId="{AC974449-2F34-42A8-B501-B091720CD9B7}"/>
          </ac:graphicFrameMkLst>
        </pc:graphicFrameChg>
        <pc:cxnChg chg="add">
          <ac:chgData name="David Ly (DJPR)" userId="e1110fe0-4210-4c35-b4be-90cf9e8ca094" providerId="ADAL" clId="{0D8FE1B7-F009-4FC8-A132-C465B117725E}" dt="2020-08-31T05:54:23.401" v="4"/>
          <ac:cxnSpMkLst>
            <pc:docMk/>
            <pc:sldMk cId="1485009367" sldId="343"/>
            <ac:cxnSpMk id="23" creationId="{68409EBF-729A-42A6-9721-5C791A3A1138}"/>
          </ac:cxnSpMkLst>
        </pc:cxnChg>
      </pc:sldChg>
      <pc:sldChg chg="addSp">
        <pc:chgData name="David Ly (DJPR)" userId="e1110fe0-4210-4c35-b4be-90cf9e8ca094" providerId="ADAL" clId="{0D8FE1B7-F009-4FC8-A132-C465B117725E}" dt="2020-08-31T05:54:27.999" v="5"/>
        <pc:sldMkLst>
          <pc:docMk/>
          <pc:sldMk cId="2273189841" sldId="344"/>
        </pc:sldMkLst>
        <pc:cxnChg chg="add">
          <ac:chgData name="David Ly (DJPR)" userId="e1110fe0-4210-4c35-b4be-90cf9e8ca094" providerId="ADAL" clId="{0D8FE1B7-F009-4FC8-A132-C465B117725E}" dt="2020-08-31T05:54:27.999" v="5"/>
          <ac:cxnSpMkLst>
            <pc:docMk/>
            <pc:sldMk cId="2273189841" sldId="344"/>
            <ac:cxnSpMk id="8" creationId="{0B7E0F5A-29F3-40CC-A170-613612E9418A}"/>
          </ac:cxnSpMkLst>
        </pc:cxnChg>
      </pc:sldChg>
      <pc:sldChg chg="addSp modSp">
        <pc:chgData name="David Ly (DJPR)" userId="e1110fe0-4210-4c35-b4be-90cf9e8ca094" providerId="ADAL" clId="{0D8FE1B7-F009-4FC8-A132-C465B117725E}" dt="2020-08-31T05:54:29.503" v="6"/>
        <pc:sldMkLst>
          <pc:docMk/>
          <pc:sldMk cId="945573038" sldId="345"/>
        </pc:sldMkLst>
        <pc:spChg chg="mod">
          <ac:chgData name="David Ly (DJPR)" userId="e1110fe0-4210-4c35-b4be-90cf9e8ca094" providerId="ADAL" clId="{0D8FE1B7-F009-4FC8-A132-C465B117725E}" dt="2020-08-31T05:54:04.348" v="2"/>
          <ac:spMkLst>
            <pc:docMk/>
            <pc:sldMk cId="945573038" sldId="345"/>
            <ac:spMk id="11" creationId="{2277AB74-613C-4B1F-ADDA-B3251778BC7F}"/>
          </ac:spMkLst>
        </pc:spChg>
        <pc:spChg chg="mod">
          <ac:chgData name="David Ly (DJPR)" userId="e1110fe0-4210-4c35-b4be-90cf9e8ca094" providerId="ADAL" clId="{0D8FE1B7-F009-4FC8-A132-C465B117725E}" dt="2020-08-31T05:53:53.469" v="1"/>
          <ac:spMkLst>
            <pc:docMk/>
            <pc:sldMk cId="945573038" sldId="345"/>
            <ac:spMk id="16" creationId="{E5FD2B6E-90C5-4945-86D7-35C6714A0AB5}"/>
          </ac:spMkLst>
        </pc:spChg>
        <pc:spChg chg="mod">
          <ac:chgData name="David Ly (DJPR)" userId="e1110fe0-4210-4c35-b4be-90cf9e8ca094" providerId="ADAL" clId="{0D8FE1B7-F009-4FC8-A132-C465B117725E}" dt="2020-08-31T05:54:04.348" v="2"/>
          <ac:spMkLst>
            <pc:docMk/>
            <pc:sldMk cId="945573038" sldId="345"/>
            <ac:spMk id="17" creationId="{D5C771A2-C082-43E3-9AC3-5C3C5CB15C89}"/>
          </ac:spMkLst>
        </pc:spChg>
        <pc:cxnChg chg="add">
          <ac:chgData name="David Ly (DJPR)" userId="e1110fe0-4210-4c35-b4be-90cf9e8ca094" providerId="ADAL" clId="{0D8FE1B7-F009-4FC8-A132-C465B117725E}" dt="2020-08-31T05:54:29.503" v="6"/>
          <ac:cxnSpMkLst>
            <pc:docMk/>
            <pc:sldMk cId="945573038" sldId="345"/>
            <ac:cxnSpMk id="19" creationId="{6247D7C2-DEF8-4C6A-9198-B7E15BA3369B}"/>
          </ac:cxnSpMkLst>
        </pc:cxnChg>
      </pc:sldChg>
      <pc:sldChg chg="addSp modSp">
        <pc:chgData name="David Ly (DJPR)" userId="e1110fe0-4210-4c35-b4be-90cf9e8ca094" providerId="ADAL" clId="{0D8FE1B7-F009-4FC8-A132-C465B117725E}" dt="2020-08-31T05:54:19.079" v="3"/>
        <pc:sldMkLst>
          <pc:docMk/>
          <pc:sldMk cId="1844906361" sldId="346"/>
        </pc:sldMkLst>
        <pc:spChg chg="mod">
          <ac:chgData name="David Ly (DJPR)" userId="e1110fe0-4210-4c35-b4be-90cf9e8ca094" providerId="ADAL" clId="{0D8FE1B7-F009-4FC8-A132-C465B117725E}" dt="2020-08-31T05:54:04.348" v="2"/>
          <ac:spMkLst>
            <pc:docMk/>
            <pc:sldMk cId="1844906361" sldId="346"/>
            <ac:spMk id="5" creationId="{301F9264-E803-4923-9A20-18A996E3C945}"/>
          </ac:spMkLst>
        </pc:spChg>
        <pc:spChg chg="mod">
          <ac:chgData name="David Ly (DJPR)" userId="e1110fe0-4210-4c35-b4be-90cf9e8ca094" providerId="ADAL" clId="{0D8FE1B7-F009-4FC8-A132-C465B117725E}" dt="2020-08-31T05:54:04.348" v="2"/>
          <ac:spMkLst>
            <pc:docMk/>
            <pc:sldMk cId="1844906361" sldId="346"/>
            <ac:spMk id="8" creationId="{04EC3C1E-906F-452B-92A2-40A80845EF09}"/>
          </ac:spMkLst>
        </pc:spChg>
        <pc:graphicFrameChg chg="mod">
          <ac:chgData name="David Ly (DJPR)" userId="e1110fe0-4210-4c35-b4be-90cf9e8ca094" providerId="ADAL" clId="{0D8FE1B7-F009-4FC8-A132-C465B117725E}" dt="2020-08-31T05:54:04.348" v="2"/>
          <ac:graphicFrameMkLst>
            <pc:docMk/>
            <pc:sldMk cId="1844906361" sldId="346"/>
            <ac:graphicFrameMk id="4" creationId="{ED572ADA-5DB2-4B2A-A422-0624477F2EC2}"/>
          </ac:graphicFrameMkLst>
        </pc:graphicFrameChg>
        <pc:cxnChg chg="add">
          <ac:chgData name="David Ly (DJPR)" userId="e1110fe0-4210-4c35-b4be-90cf9e8ca094" providerId="ADAL" clId="{0D8FE1B7-F009-4FC8-A132-C465B117725E}" dt="2020-08-31T05:54:19.079" v="3"/>
          <ac:cxnSpMkLst>
            <pc:docMk/>
            <pc:sldMk cId="1844906361" sldId="346"/>
            <ac:cxnSpMk id="11" creationId="{9069D4F0-9917-40EE-B7D9-2313DBE33923}"/>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1/09/2020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886365296"/>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Aug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Aug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138</a:t>
                      </a:r>
                    </a:p>
                  </a:txBody>
                  <a:tcPr marL="76340" marR="76340" marT="46979" marB="46979" anchor="ctr">
                    <a:solidFill>
                      <a:schemeClr val="accent5"/>
                    </a:solidFill>
                  </a:tcPr>
                </a:tc>
                <a:tc>
                  <a:txBody>
                    <a:bodyPr/>
                    <a:lstStyle/>
                    <a:p>
                      <a:pPr algn="ctr"/>
                      <a:r>
                        <a:rPr lang="en-AU" sz="1200" b="1" dirty="0">
                          <a:solidFill>
                            <a:schemeClr val="tx1"/>
                          </a:solidFill>
                        </a:rPr>
                        <a:t>117</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algn="ctr"/>
                      <a:r>
                        <a:rPr lang="en-AU" sz="1200" b="1" dirty="0">
                          <a:solidFill>
                            <a:schemeClr val="bg1"/>
                          </a:solidFill>
                        </a:rPr>
                        <a:t>339</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261</a:t>
                      </a:r>
                    </a:p>
                  </a:txBody>
                  <a:tcPr marL="76340" marR="76340" marT="46979" marB="46979" anchor="ctr">
                    <a:solidFill>
                      <a:schemeClr val="accent5"/>
                    </a:solidFill>
                  </a:tcPr>
                </a:tc>
                <a:tc>
                  <a:txBody>
                    <a:bodyPr/>
                    <a:lstStyle/>
                    <a:p>
                      <a:pPr algn="ctr"/>
                      <a:r>
                        <a:rPr lang="en-AU" sz="1200" b="1" dirty="0">
                          <a:solidFill>
                            <a:schemeClr val="tx1"/>
                          </a:solidFill>
                        </a:rPr>
                        <a:t>136</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477</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248</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123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282</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91</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138</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55</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195</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26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Aug 2019 vs Aug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Aug 2019 and compares it with 31 Aug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760560888"/>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Aug</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17</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76711198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Sept 2019 to Aug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359</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61</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276</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22</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227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083164710"/>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Aug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41</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23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18</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0</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746751420"/>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Sept 2019 to Aug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462</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185</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254</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23</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485816355"/>
              </p:ext>
            </p:extLst>
          </p:nvPr>
        </p:nvGraphicFramePr>
        <p:xfrm>
          <a:off x="348170" y="5107091"/>
          <a:ext cx="9138729" cy="1292053"/>
        </p:xfrm>
        <a:graphic>
          <a:graphicData uri="http://schemas.openxmlformats.org/drawingml/2006/table">
            <a:tbl>
              <a:tblPr firstRow="1" firstCol="1" bandRow="1">
                <a:tableStyleId>{7DF18680-E054-41AD-8BC1-D1AEF772440D}</a:tableStyleId>
              </a:tblPr>
              <a:tblGrid>
                <a:gridCol w="1131624">
                  <a:extLst>
                    <a:ext uri="{9D8B030D-6E8A-4147-A177-3AD203B41FA5}">
                      <a16:colId xmlns:a16="http://schemas.microsoft.com/office/drawing/2014/main" val="3295249521"/>
                    </a:ext>
                  </a:extLst>
                </a:gridCol>
                <a:gridCol w="648603">
                  <a:extLst>
                    <a:ext uri="{9D8B030D-6E8A-4147-A177-3AD203B41FA5}">
                      <a16:colId xmlns:a16="http://schemas.microsoft.com/office/drawing/2014/main" val="1025019330"/>
                    </a:ext>
                  </a:extLst>
                </a:gridCol>
                <a:gridCol w="1140226">
                  <a:extLst>
                    <a:ext uri="{9D8B030D-6E8A-4147-A177-3AD203B41FA5}">
                      <a16:colId xmlns:a16="http://schemas.microsoft.com/office/drawing/2014/main" val="2811748536"/>
                    </a:ext>
                  </a:extLst>
                </a:gridCol>
                <a:gridCol w="897302">
                  <a:extLst>
                    <a:ext uri="{9D8B030D-6E8A-4147-A177-3AD203B41FA5}">
                      <a16:colId xmlns:a16="http://schemas.microsoft.com/office/drawing/2014/main" val="932512549"/>
                    </a:ext>
                  </a:extLst>
                </a:gridCol>
                <a:gridCol w="830838">
                  <a:extLst>
                    <a:ext uri="{9D8B030D-6E8A-4147-A177-3AD203B41FA5}">
                      <a16:colId xmlns:a16="http://schemas.microsoft.com/office/drawing/2014/main" val="1078895545"/>
                    </a:ext>
                  </a:extLst>
                </a:gridCol>
                <a:gridCol w="897335">
                  <a:extLst>
                    <a:ext uri="{9D8B030D-6E8A-4147-A177-3AD203B41FA5}">
                      <a16:colId xmlns:a16="http://schemas.microsoft.com/office/drawing/2014/main" val="3124308204"/>
                    </a:ext>
                  </a:extLst>
                </a:gridCol>
                <a:gridCol w="777381">
                  <a:extLst>
                    <a:ext uri="{9D8B030D-6E8A-4147-A177-3AD203B41FA5}">
                      <a16:colId xmlns:a16="http://schemas.microsoft.com/office/drawing/2014/main" val="198735558"/>
                    </a:ext>
                  </a:extLst>
                </a:gridCol>
                <a:gridCol w="715293">
                  <a:extLst>
                    <a:ext uri="{9D8B030D-6E8A-4147-A177-3AD203B41FA5}">
                      <a16:colId xmlns:a16="http://schemas.microsoft.com/office/drawing/2014/main" val="1203294266"/>
                    </a:ext>
                  </a:extLst>
                </a:gridCol>
                <a:gridCol w="715293">
                  <a:extLst>
                    <a:ext uri="{9D8B030D-6E8A-4147-A177-3AD203B41FA5}">
                      <a16:colId xmlns:a16="http://schemas.microsoft.com/office/drawing/2014/main" val="2537759633"/>
                    </a:ext>
                  </a:extLst>
                </a:gridCol>
                <a:gridCol w="763455">
                  <a:extLst>
                    <a:ext uri="{9D8B030D-6E8A-4147-A177-3AD203B41FA5}">
                      <a16:colId xmlns:a16="http://schemas.microsoft.com/office/drawing/2014/main" val="2933909469"/>
                    </a:ext>
                  </a:extLst>
                </a:gridCol>
                <a:gridCol w="621379">
                  <a:extLst>
                    <a:ext uri="{9D8B030D-6E8A-4147-A177-3AD203B41FA5}">
                      <a16:colId xmlns:a16="http://schemas.microsoft.com/office/drawing/2014/main" val="2599793478"/>
                    </a:ext>
                  </a:extLst>
                </a:gridCol>
              </a:tblGrid>
              <a:tr h="481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50</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15</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Sept 2019 to Aug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Sept 2019 and the number lodged in Aug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Sept 2019 and those that were finalised in Aug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2377EED0-7DB1-436C-B1D3-B5C75C85A0B3}"/>
              </a:ext>
            </a:extLst>
          </p:cNvPr>
          <p:cNvPicPr>
            <a:picLocks noChangeAspect="1"/>
          </p:cNvPicPr>
          <p:nvPr/>
        </p:nvPicPr>
        <p:blipFill>
          <a:blip r:embed="rId2"/>
          <a:stretch>
            <a:fillRect/>
          </a:stretch>
        </p:blipFill>
        <p:spPr>
          <a:xfrm>
            <a:off x="133694" y="1460297"/>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16</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22</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675956682"/>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124</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350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851436441"/>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a:solidFill>
                            <a:schemeClr val="tx1"/>
                          </a:solidFill>
                          <a:effectLst/>
                          <a:latin typeface="+mn-lt"/>
                          <a:cs typeface="Calibri" panose="020F0502020204030204" pitchFamily="34" charset="0"/>
                        </a:rPr>
                        <a:t>7</a:t>
                      </a:r>
                      <a:endParaRPr lang="en-AU" sz="900" b="0"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Sept 2019 to Aug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Sept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Sept 2019 </a:t>
              </a:r>
              <a:r>
                <a:rPr lang="en-AU" sz="1000" dirty="0">
                  <a:solidFill>
                    <a:schemeClr val="tx1"/>
                  </a:solidFill>
                </a:rPr>
                <a:t>to Aug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s>
</ds:datastoreItem>
</file>

<file path=docProps/app.xml><?xml version="1.0" encoding="utf-8"?>
<Properties xmlns="http://schemas.openxmlformats.org/officeDocument/2006/extended-properties" xmlns:vt="http://schemas.openxmlformats.org/officeDocument/2006/docPropsVTypes">
  <Template/>
  <TotalTime>22424</TotalTime>
  <Words>906</Words>
  <Application>Microsoft Office PowerPoint</Application>
  <PresentationFormat>A4 Paper (210x297 mm)</PresentationFormat>
  <Paragraphs>287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2020-09-01T02:02:03Z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