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4"/>
    <p:sldMasterId id="2147483690" r:id="rId5"/>
  </p:sldMasterIdLst>
  <p:notesMasterIdLst>
    <p:notesMasterId r:id="rId10"/>
  </p:notesMasterIdLst>
  <p:sldIdLst>
    <p:sldId id="346" r:id="rId6"/>
    <p:sldId id="343" r:id="rId7"/>
    <p:sldId id="344" r:id="rId8"/>
    <p:sldId id="345" r:id="rId9"/>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2F528F"/>
    <a:srgbClr val="EAEFF7"/>
    <a:srgbClr val="44546A"/>
    <a:srgbClr val="9900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885283-D1A0-4F3E-BF8C-E32A10A1B574}" v="5" dt="2021-04-07T05:41:29.3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9" autoAdjust="0"/>
    <p:restoredTop sz="94660"/>
  </p:normalViewPr>
  <p:slideViewPr>
    <p:cSldViewPr snapToGrid="0">
      <p:cViewPr varScale="1">
        <p:scale>
          <a:sx n="118" d="100"/>
          <a:sy n="118" d="100"/>
        </p:scale>
        <p:origin x="954" y="108"/>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commentAuthors" Target="commentAuthors.xml"/><Relationship Id="rId5" Type="http://schemas.openxmlformats.org/officeDocument/2006/relationships/slideMaster" Target="slideMasters/slideMaster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avid Ly (DJPR)" userId="e1110fe0-4210-4c35-b4be-90cf9e8ca094" providerId="ADAL" clId="{93885283-D1A0-4F3E-BF8C-E32A10A1B574}"/>
    <pc:docChg chg="custSel modSld">
      <pc:chgData name="David Ly (DJPR)" userId="e1110fe0-4210-4c35-b4be-90cf9e8ca094" providerId="ADAL" clId="{93885283-D1A0-4F3E-BF8C-E32A10A1B574}" dt="2021-04-11T22:47:51.411" v="106" actId="20577"/>
      <pc:docMkLst>
        <pc:docMk/>
      </pc:docMkLst>
      <pc:sldChg chg="modSp mod">
        <pc:chgData name="David Ly (DJPR)" userId="e1110fe0-4210-4c35-b4be-90cf9e8ca094" providerId="ADAL" clId="{93885283-D1A0-4F3E-BF8C-E32A10A1B574}" dt="2021-04-07T05:52:56.352" v="93" actId="20577"/>
        <pc:sldMkLst>
          <pc:docMk/>
          <pc:sldMk cId="1485009367" sldId="343"/>
        </pc:sldMkLst>
        <pc:spChg chg="mod">
          <ac:chgData name="David Ly (DJPR)" userId="e1110fe0-4210-4c35-b4be-90cf9e8ca094" providerId="ADAL" clId="{93885283-D1A0-4F3E-BF8C-E32A10A1B574}" dt="2021-04-07T05:21:58.792" v="1"/>
          <ac:spMkLst>
            <pc:docMk/>
            <pc:sldMk cId="1485009367" sldId="343"/>
            <ac:spMk id="30" creationId="{47BC348D-F4B1-4AB8-A1C9-0EC75629AAC4}"/>
          </ac:spMkLst>
        </pc:spChg>
        <pc:spChg chg="mod">
          <ac:chgData name="David Ly (DJPR)" userId="e1110fe0-4210-4c35-b4be-90cf9e8ca094" providerId="ADAL" clId="{93885283-D1A0-4F3E-BF8C-E32A10A1B574}" dt="2021-04-07T05:22:30.571" v="21" actId="20577"/>
          <ac:spMkLst>
            <pc:docMk/>
            <pc:sldMk cId="1485009367" sldId="343"/>
            <ac:spMk id="35" creationId="{D4EBF142-F80A-4B1F-9B8A-4CE7E8539275}"/>
          </ac:spMkLst>
        </pc:spChg>
        <pc:graphicFrameChg chg="mod">
          <ac:chgData name="David Ly (DJPR)" userId="e1110fe0-4210-4c35-b4be-90cf9e8ca094" providerId="ADAL" clId="{93885283-D1A0-4F3E-BF8C-E32A10A1B574}" dt="2021-04-07T05:21:58.792" v="1"/>
          <ac:graphicFrameMkLst>
            <pc:docMk/>
            <pc:sldMk cId="1485009367" sldId="343"/>
            <ac:graphicFrameMk id="18" creationId="{B9371CE6-3621-44FB-B18C-42BBCA1FB57D}"/>
          </ac:graphicFrameMkLst>
        </pc:graphicFrameChg>
        <pc:graphicFrameChg chg="mod">
          <ac:chgData name="David Ly (DJPR)" userId="e1110fe0-4210-4c35-b4be-90cf9e8ca094" providerId="ADAL" clId="{93885283-D1A0-4F3E-BF8C-E32A10A1B574}" dt="2021-04-07T05:21:58.792" v="1"/>
          <ac:graphicFrameMkLst>
            <pc:docMk/>
            <pc:sldMk cId="1485009367" sldId="343"/>
            <ac:graphicFrameMk id="19" creationId="{6EC7D101-A267-4217-9797-76267F9CE4FC}"/>
          </ac:graphicFrameMkLst>
        </pc:graphicFrameChg>
        <pc:graphicFrameChg chg="mod modGraphic">
          <ac:chgData name="David Ly (DJPR)" userId="e1110fe0-4210-4c35-b4be-90cf9e8ca094" providerId="ADAL" clId="{93885283-D1A0-4F3E-BF8C-E32A10A1B574}" dt="2021-04-07T05:40:45" v="36" actId="6549"/>
          <ac:graphicFrameMkLst>
            <pc:docMk/>
            <pc:sldMk cId="1485009367" sldId="343"/>
            <ac:graphicFrameMk id="28" creationId="{A1D9E160-71B7-4DEE-B337-6C67E3518A79}"/>
          </ac:graphicFrameMkLst>
        </pc:graphicFrameChg>
        <pc:graphicFrameChg chg="mod modGraphic">
          <ac:chgData name="David Ly (DJPR)" userId="e1110fe0-4210-4c35-b4be-90cf9e8ca094" providerId="ADAL" clId="{93885283-D1A0-4F3E-BF8C-E32A10A1B574}" dt="2021-04-07T05:52:45.991" v="89" actId="20577"/>
          <ac:graphicFrameMkLst>
            <pc:docMk/>
            <pc:sldMk cId="1485009367" sldId="343"/>
            <ac:graphicFrameMk id="39" creationId="{140E9E4F-A90D-47B1-BC72-77B2893440A8}"/>
          </ac:graphicFrameMkLst>
        </pc:graphicFrameChg>
        <pc:graphicFrameChg chg="mod modGraphic">
          <ac:chgData name="David Ly (DJPR)" userId="e1110fe0-4210-4c35-b4be-90cf9e8ca094" providerId="ADAL" clId="{93885283-D1A0-4F3E-BF8C-E32A10A1B574}" dt="2021-04-07T05:52:56.352" v="93" actId="20577"/>
          <ac:graphicFrameMkLst>
            <pc:docMk/>
            <pc:sldMk cId="1485009367" sldId="343"/>
            <ac:graphicFrameMk id="40" creationId="{C67C88B7-B89B-40D0-997E-E8FBAEB627C7}"/>
          </ac:graphicFrameMkLst>
        </pc:graphicFrameChg>
      </pc:sldChg>
      <pc:sldChg chg="addSp delSp modSp mod">
        <pc:chgData name="David Ly (DJPR)" userId="e1110fe0-4210-4c35-b4be-90cf9e8ca094" providerId="ADAL" clId="{93885283-D1A0-4F3E-BF8C-E32A10A1B574}" dt="2021-04-07T05:41:31.727" v="39" actId="1076"/>
        <pc:sldMkLst>
          <pc:docMk/>
          <pc:sldMk cId="2273189841" sldId="344"/>
        </pc:sldMkLst>
        <pc:picChg chg="del">
          <ac:chgData name="David Ly (DJPR)" userId="e1110fe0-4210-4c35-b4be-90cf9e8ca094" providerId="ADAL" clId="{93885283-D1A0-4F3E-BF8C-E32A10A1B574}" dt="2021-04-07T05:41:18.066" v="37" actId="478"/>
          <ac:picMkLst>
            <pc:docMk/>
            <pc:sldMk cId="2273189841" sldId="344"/>
            <ac:picMk id="3" creationId="{A8C06A17-C015-4401-B09F-2C087FE342D4}"/>
          </ac:picMkLst>
        </pc:picChg>
        <pc:picChg chg="add mod">
          <ac:chgData name="David Ly (DJPR)" userId="e1110fe0-4210-4c35-b4be-90cf9e8ca094" providerId="ADAL" clId="{93885283-D1A0-4F3E-BF8C-E32A10A1B574}" dt="2021-04-07T05:41:31.727" v="39" actId="1076"/>
          <ac:picMkLst>
            <pc:docMk/>
            <pc:sldMk cId="2273189841" sldId="344"/>
            <ac:picMk id="5" creationId="{F7A129ED-E327-4712-A0FF-A54E26B780F2}"/>
          </ac:picMkLst>
        </pc:picChg>
      </pc:sldChg>
      <pc:sldChg chg="modSp mod">
        <pc:chgData name="David Ly (DJPR)" userId="e1110fe0-4210-4c35-b4be-90cf9e8ca094" providerId="ADAL" clId="{93885283-D1A0-4F3E-BF8C-E32A10A1B574}" dt="2021-04-07T05:48:35.854" v="87" actId="20577"/>
        <pc:sldMkLst>
          <pc:docMk/>
          <pc:sldMk cId="945573038" sldId="345"/>
        </pc:sldMkLst>
        <pc:spChg chg="mod">
          <ac:chgData name="David Ly (DJPR)" userId="e1110fe0-4210-4c35-b4be-90cf9e8ca094" providerId="ADAL" clId="{93885283-D1A0-4F3E-BF8C-E32A10A1B574}" dt="2021-04-07T05:46:08.625" v="83" actId="20577"/>
          <ac:spMkLst>
            <pc:docMk/>
            <pc:sldMk cId="945573038" sldId="345"/>
            <ac:spMk id="6" creationId="{8DF0F362-6826-4C82-A93A-2419D4C7E7CC}"/>
          </ac:spMkLst>
        </pc:spChg>
        <pc:spChg chg="mod">
          <ac:chgData name="David Ly (DJPR)" userId="e1110fe0-4210-4c35-b4be-90cf9e8ca094" providerId="ADAL" clId="{93885283-D1A0-4F3E-BF8C-E32A10A1B574}" dt="2021-04-07T05:45:58.353" v="81" actId="20577"/>
          <ac:spMkLst>
            <pc:docMk/>
            <pc:sldMk cId="945573038" sldId="345"/>
            <ac:spMk id="7" creationId="{33A6EDAD-BA59-4AC4-B708-282844F2C753}"/>
          </ac:spMkLst>
        </pc:spChg>
        <pc:spChg chg="mod">
          <ac:chgData name="David Ly (DJPR)" userId="e1110fe0-4210-4c35-b4be-90cf9e8ca094" providerId="ADAL" clId="{93885283-D1A0-4F3E-BF8C-E32A10A1B574}" dt="2021-04-07T05:21:58.792" v="1"/>
          <ac:spMkLst>
            <pc:docMk/>
            <pc:sldMk cId="945573038" sldId="345"/>
            <ac:spMk id="11" creationId="{2277AB74-613C-4B1F-ADDA-B3251778BC7F}"/>
          </ac:spMkLst>
        </pc:spChg>
        <pc:spChg chg="mod">
          <ac:chgData name="David Ly (DJPR)" userId="e1110fe0-4210-4c35-b4be-90cf9e8ca094" providerId="ADAL" clId="{93885283-D1A0-4F3E-BF8C-E32A10A1B574}" dt="2021-04-07T05:21:58.792" v="1"/>
          <ac:spMkLst>
            <pc:docMk/>
            <pc:sldMk cId="945573038" sldId="345"/>
            <ac:spMk id="17" creationId="{D5C771A2-C082-43E3-9AC3-5C3C5CB15C89}"/>
          </ac:spMkLst>
        </pc:spChg>
        <pc:graphicFrameChg chg="modGraphic">
          <ac:chgData name="David Ly (DJPR)" userId="e1110fe0-4210-4c35-b4be-90cf9e8ca094" providerId="ADAL" clId="{93885283-D1A0-4F3E-BF8C-E32A10A1B574}" dt="2021-04-07T05:46:52.951" v="85" actId="20577"/>
          <ac:graphicFrameMkLst>
            <pc:docMk/>
            <pc:sldMk cId="945573038" sldId="345"/>
            <ac:graphicFrameMk id="20" creationId="{19A07C6E-1822-4AC7-9DE5-180367F4572F}"/>
          </ac:graphicFrameMkLst>
        </pc:graphicFrameChg>
        <pc:graphicFrameChg chg="modGraphic">
          <ac:chgData name="David Ly (DJPR)" userId="e1110fe0-4210-4c35-b4be-90cf9e8ca094" providerId="ADAL" clId="{93885283-D1A0-4F3E-BF8C-E32A10A1B574}" dt="2021-04-07T05:48:35.854" v="87" actId="20577"/>
          <ac:graphicFrameMkLst>
            <pc:docMk/>
            <pc:sldMk cId="945573038" sldId="345"/>
            <ac:graphicFrameMk id="22" creationId="{F7C67F88-7677-40D7-B1ED-2D606507565D}"/>
          </ac:graphicFrameMkLst>
        </pc:graphicFrameChg>
      </pc:sldChg>
      <pc:sldChg chg="modSp mod">
        <pc:chgData name="David Ly (DJPR)" userId="e1110fe0-4210-4c35-b4be-90cf9e8ca094" providerId="ADAL" clId="{93885283-D1A0-4F3E-BF8C-E32A10A1B574}" dt="2021-04-11T22:47:51.411" v="106" actId="20577"/>
        <pc:sldMkLst>
          <pc:docMk/>
          <pc:sldMk cId="1844906361" sldId="346"/>
        </pc:sldMkLst>
        <pc:spChg chg="mod">
          <ac:chgData name="David Ly (DJPR)" userId="e1110fe0-4210-4c35-b4be-90cf9e8ca094" providerId="ADAL" clId="{93885283-D1A0-4F3E-BF8C-E32A10A1B574}" dt="2021-04-07T05:21:58.792" v="1"/>
          <ac:spMkLst>
            <pc:docMk/>
            <pc:sldMk cId="1844906361" sldId="346"/>
            <ac:spMk id="5" creationId="{301F9264-E803-4923-9A20-18A996E3C945}"/>
          </ac:spMkLst>
        </pc:spChg>
        <pc:spChg chg="mod">
          <ac:chgData name="David Ly (DJPR)" userId="e1110fe0-4210-4c35-b4be-90cf9e8ca094" providerId="ADAL" clId="{93885283-D1A0-4F3E-BF8C-E32A10A1B574}" dt="2021-04-07T05:22:16.933" v="17" actId="20577"/>
          <ac:spMkLst>
            <pc:docMk/>
            <pc:sldMk cId="1844906361" sldId="346"/>
            <ac:spMk id="10" creationId="{BB3BD7B2-9510-4B27-B083-1D8DE4F00BE3}"/>
          </ac:spMkLst>
        </pc:spChg>
        <pc:graphicFrameChg chg="mod modGraphic">
          <ac:chgData name="David Ly (DJPR)" userId="e1110fe0-4210-4c35-b4be-90cf9e8ca094" providerId="ADAL" clId="{93885283-D1A0-4F3E-BF8C-E32A10A1B574}" dt="2021-04-11T22:47:51.411" v="106" actId="20577"/>
          <ac:graphicFrameMkLst>
            <pc:docMk/>
            <pc:sldMk cId="1844906361" sldId="346"/>
            <ac:graphicFrameMk id="9" creationId="{610598A4-60C9-4B0D-9D9C-D0D97D2A934D}"/>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12/04/2021</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4/12/2021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4/12/2021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4/12/2021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4/12/2021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4/12/2021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4/12/2021</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Mar 2020 vs Mar 2021:</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3847025680"/>
              </p:ext>
            </p:extLst>
          </p:nvPr>
        </p:nvGraphicFramePr>
        <p:xfrm>
          <a:off x="962025" y="1851285"/>
          <a:ext cx="7884433" cy="2948463"/>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67968">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Mar 2020</a:t>
                      </a:r>
                    </a:p>
                  </a:txBody>
                  <a:tcPr marL="76340" marR="76340" marT="38170" marB="38170" anchor="ctr">
                    <a:solidFill>
                      <a:srgbClr val="002060"/>
                    </a:solidFill>
                  </a:tcPr>
                </a:tc>
                <a:tc>
                  <a:txBody>
                    <a:bodyPr/>
                    <a:lstStyle/>
                    <a:p>
                      <a:pPr algn="ctr"/>
                      <a:r>
                        <a:rPr lang="en-AU" sz="1200" dirty="0"/>
                        <a:t>At 31 Mar 2021</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14</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7</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Mar 2020 and compares it with 31 Mar 2021.</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a:p>
              <a:pPr marL="171450" lvl="0" indent="-171450">
                <a:buFont typeface="Arial" panose="020B0604020202020204" pitchFamily="34" charset="0"/>
                <a:buChar char="•"/>
                <a:defRPr/>
              </a:pPr>
              <a:r>
                <a:rPr lang="en-AU" sz="1000" dirty="0">
                  <a:solidFill>
                    <a:schemeClr val="tx1">
                      <a:lumMod val="85000"/>
                      <a:lumOff val="15000"/>
                    </a:schemeClr>
                  </a:solidFill>
                </a:rPr>
                <a:t>Work Plans include New Work Plans and Work Plan Variations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fontScale="92500"/>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Work Authorities and Work Plans / Work </a:t>
            </a:r>
            <a:r>
              <a:rPr lang="en-AU" sz="1400" b="1"/>
              <a:t>Plan Variations Lodged </a:t>
            </a:r>
            <a:r>
              <a:rPr lang="en-AU" sz="1400" b="1" dirty="0"/>
              <a:t>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1775164586"/>
              </p:ext>
            </p:extLst>
          </p:nvPr>
        </p:nvGraphicFramePr>
        <p:xfrm>
          <a:off x="355224" y="5317084"/>
          <a:ext cx="9004367" cy="1115661"/>
        </p:xfrm>
        <a:graphic>
          <a:graphicData uri="http://schemas.openxmlformats.org/drawingml/2006/table">
            <a:tbl>
              <a:tblPr firstRow="1" firstCol="1" lastCol="1" bandRow="1">
                <a:tableStyleId>{5C22544A-7EE6-4342-B048-85BDC9FD1C3A}</a:tableStyleId>
              </a:tblPr>
              <a:tblGrid>
                <a:gridCol w="1155060">
                  <a:extLst>
                    <a:ext uri="{9D8B030D-6E8A-4147-A177-3AD203B41FA5}">
                      <a16:colId xmlns:a16="http://schemas.microsoft.com/office/drawing/2014/main" val="3295249521"/>
                    </a:ext>
                  </a:extLst>
                </a:gridCol>
                <a:gridCol w="801803">
                  <a:extLst>
                    <a:ext uri="{9D8B030D-6E8A-4147-A177-3AD203B41FA5}">
                      <a16:colId xmlns:a16="http://schemas.microsoft.com/office/drawing/2014/main" val="3199867949"/>
                    </a:ext>
                  </a:extLst>
                </a:gridCol>
                <a:gridCol w="906833">
                  <a:extLst>
                    <a:ext uri="{9D8B030D-6E8A-4147-A177-3AD203B41FA5}">
                      <a16:colId xmlns:a16="http://schemas.microsoft.com/office/drawing/2014/main" val="2304462212"/>
                    </a:ext>
                  </a:extLst>
                </a:gridCol>
                <a:gridCol w="906833">
                  <a:extLst>
                    <a:ext uri="{9D8B030D-6E8A-4147-A177-3AD203B41FA5}">
                      <a16:colId xmlns:a16="http://schemas.microsoft.com/office/drawing/2014/main" val="4064855267"/>
                    </a:ext>
                  </a:extLst>
                </a:gridCol>
                <a:gridCol w="906833">
                  <a:extLst>
                    <a:ext uri="{9D8B030D-6E8A-4147-A177-3AD203B41FA5}">
                      <a16:colId xmlns:a16="http://schemas.microsoft.com/office/drawing/2014/main" val="442981113"/>
                    </a:ext>
                  </a:extLst>
                </a:gridCol>
                <a:gridCol w="906833">
                  <a:extLst>
                    <a:ext uri="{9D8B030D-6E8A-4147-A177-3AD203B41FA5}">
                      <a16:colId xmlns:a16="http://schemas.microsoft.com/office/drawing/2014/main" val="3345436955"/>
                    </a:ext>
                  </a:extLst>
                </a:gridCol>
                <a:gridCol w="906833">
                  <a:extLst>
                    <a:ext uri="{9D8B030D-6E8A-4147-A177-3AD203B41FA5}">
                      <a16:colId xmlns:a16="http://schemas.microsoft.com/office/drawing/2014/main" val="2014941730"/>
                    </a:ext>
                  </a:extLst>
                </a:gridCol>
                <a:gridCol w="906833">
                  <a:extLst>
                    <a:ext uri="{9D8B030D-6E8A-4147-A177-3AD203B41FA5}">
                      <a16:colId xmlns:a16="http://schemas.microsoft.com/office/drawing/2014/main" val="2033090969"/>
                    </a:ext>
                  </a:extLst>
                </a:gridCol>
                <a:gridCol w="957693">
                  <a:extLst>
                    <a:ext uri="{9D8B030D-6E8A-4147-A177-3AD203B41FA5}">
                      <a16:colId xmlns:a16="http://schemas.microsoft.com/office/drawing/2014/main" val="468684677"/>
                    </a:ext>
                  </a:extLst>
                </a:gridCol>
                <a:gridCol w="648813">
                  <a:extLst>
                    <a:ext uri="{9D8B030D-6E8A-4147-A177-3AD203B41FA5}">
                      <a16:colId xmlns:a16="http://schemas.microsoft.com/office/drawing/2014/main" val="172196264"/>
                    </a:ext>
                  </a:extLst>
                </a:gridCol>
              </a:tblGrid>
              <a:tr h="22790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b="1" u="none" strike="noStrike" dirty="0">
                          <a:effectLst/>
                          <a:latin typeface="+mn-lt"/>
                        </a:rPr>
                        <a:t>Basalt </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Gravel</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Sand</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i="0" u="none" strike="noStrike" dirty="0">
                          <a:solidFill>
                            <a:schemeClr val="bg1"/>
                          </a:solidFill>
                          <a:effectLst/>
                          <a:latin typeface="+mn-lt"/>
                        </a:rPr>
                        <a:t>Granite</a:t>
                      </a:r>
                    </a:p>
                  </a:txBody>
                  <a:tcPr marL="9525" marR="9525" marT="9525" marB="0" anchor="ctr">
                    <a:solidFill>
                      <a:schemeClr val="accent6">
                        <a:lumMod val="50000"/>
                      </a:schemeClr>
                    </a:solidFill>
                  </a:tcPr>
                </a:tc>
                <a:tc>
                  <a:txBody>
                    <a:bodyPr/>
                    <a:lstStyle/>
                    <a:p>
                      <a:pPr algn="ctr" fontAlgn="t"/>
                      <a:r>
                        <a:rPr lang="en-AU" sz="1000" b="1" u="none" strike="noStrike" dirty="0">
                          <a:effectLst/>
                          <a:latin typeface="+mn-lt"/>
                        </a:rPr>
                        <a:t>Sedimentary</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Clay</a:t>
                      </a:r>
                    </a:p>
                  </a:txBody>
                  <a:tcPr marL="9525" marR="9525" marT="9525" marB="0" anchor="ctr">
                    <a:solidFill>
                      <a:schemeClr val="accent6">
                        <a:lumMod val="50000"/>
                      </a:schemeClr>
                    </a:solidFill>
                  </a:tcPr>
                </a:tc>
                <a:tc>
                  <a:txBody>
                    <a:bodyPr/>
                    <a:lstStyle/>
                    <a:p>
                      <a:pPr algn="ctr" fontAlgn="t"/>
                      <a:r>
                        <a:rPr lang="en-AU" sz="1000" b="1" i="0" u="none" strike="noStrike" dirty="0">
                          <a:solidFill>
                            <a:schemeClr val="bg1"/>
                          </a:solidFill>
                          <a:effectLst/>
                          <a:latin typeface="+mn-lt"/>
                        </a:rPr>
                        <a:t>Hornfels</a:t>
                      </a: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b="1" u="none" strike="noStrike" dirty="0">
                          <a:effectLst/>
                          <a:latin typeface="+mn-lt"/>
                        </a:rPr>
                        <a:t>Lime Stone</a:t>
                      </a:r>
                      <a:endParaRPr lang="en-AU" sz="1000" b="1" i="0" u="none" strike="noStrike" dirty="0">
                        <a:solidFill>
                          <a:schemeClr val="bg1"/>
                        </a:solidFill>
                        <a:effectLst/>
                        <a:latin typeface="+mn-lt"/>
                      </a:endParaRPr>
                    </a:p>
                  </a:txBody>
                  <a:tcPr marL="9525" marR="9525" marT="9525" marB="0" anchor="ctr">
                    <a:solidFill>
                      <a:schemeClr val="accent6">
                        <a:lumMod val="50000"/>
                      </a:schemeClr>
                    </a:solidFill>
                  </a:tcPr>
                </a:tc>
                <a:tc>
                  <a:txBody>
                    <a:bodyPr/>
                    <a:lstStyle/>
                    <a:p>
                      <a:pPr algn="ctr"/>
                      <a:r>
                        <a:rPr lang="en-AU" sz="1000" b="1" dirty="0">
                          <a:latin typeface="+mn-lt"/>
                        </a:rPr>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758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9</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5</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22</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508664">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chemeClr val="tx1"/>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a:r>
                        <a:rPr lang="en-AU" sz="1000" b="1" i="0" dirty="0">
                          <a:solidFill>
                            <a:schemeClr val="bg1"/>
                          </a:solidFill>
                        </a:rPr>
                        <a:t>2</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Apr</a:t>
            </a:r>
            <a:r>
              <a:rPr lang="en-AU" sz="1200" b="1" dirty="0">
                <a:solidFill>
                  <a:schemeClr val="accent6">
                    <a:lumMod val="50000"/>
                  </a:schemeClr>
                </a:solidFill>
              </a:rPr>
              <a:t> 2020 </a:t>
            </a:r>
            <a:r>
              <a:rPr lang="en-AU" sz="1200" b="1" dirty="0">
                <a:solidFill>
                  <a:schemeClr val="accent6">
                    <a:lumMod val="50000"/>
                  </a:schemeClr>
                </a:solidFill>
                <a:latin typeface="Calibri" panose="020F0502020204030204"/>
              </a:rPr>
              <a:t>to Mar</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2021</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Work Authorities lodged:</a:t>
              </a:r>
            </a:p>
            <a:p>
              <a:pPr marL="92075">
                <a:defRPr/>
              </a:pPr>
              <a:r>
                <a:rPr lang="en-AU" sz="1000" dirty="0">
                  <a:solidFill>
                    <a:schemeClr val="tx1">
                      <a:lumMod val="85000"/>
                      <a:lumOff val="15000"/>
                    </a:schemeClr>
                  </a:solidFill>
                </a:rPr>
                <a:t>Shows the total number of Work Authority, Work Plans (WA) and Work Plan Variations (WA) lodged over a 12 month period since Apr 2020 and the number of applications lodged in Mar 2021.</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 Work Plans (WA) and Work Plan Variations (WA) finalised over a 12 month period since Apr 2020 and those that were finalised in Mar 2021.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521439622"/>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AUTHORITIES LODGED</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 in Mar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2</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1531874002"/>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AUTHORITIES LODGED </a:t>
                      </a:r>
                    </a:p>
                    <a:p>
                      <a:pPr algn="ctr"/>
                      <a:r>
                        <a:rPr lang="en-AU" sz="1000" dirty="0"/>
                        <a:t>Apr 2020 to Mar 2021</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a:solidFill>
                            <a:schemeClr val="bg1"/>
                          </a:solidFill>
                        </a:rPr>
                        <a:t>19</a:t>
                      </a:r>
                      <a:endParaRPr lang="en-AU" sz="1200" dirty="0">
                        <a:solidFill>
                          <a:schemeClr val="bg1"/>
                        </a:solidFill>
                      </a:endParaRP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2</a:t>
                      </a:r>
                    </a:p>
                    <a:p>
                      <a:pPr algn="ctr"/>
                      <a:r>
                        <a:rPr lang="en-AU" sz="1000" b="1" dirty="0"/>
                        <a:t>Work Authority</a:t>
                      </a:r>
                    </a:p>
                  </a:txBody>
                  <a:tcPr marL="74295" marR="74295" marT="37148" marB="37148" anchor="ctr"/>
                </a:tc>
                <a:tc gridSpan="2">
                  <a:txBody>
                    <a:bodyPr/>
                    <a:lstStyle/>
                    <a:p>
                      <a:pPr algn="ctr"/>
                      <a:r>
                        <a:rPr lang="en-AU" sz="1000" b="1" dirty="0"/>
                        <a:t>17</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2814783721"/>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Mar</a:t>
                      </a:r>
                      <a:r>
                        <a:rPr lang="en-AU" sz="1000" dirty="0"/>
                        <a:t>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1</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0</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1</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288968071"/>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Apr 2020 to Mar 2021</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28</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26</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2</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22</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4</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and Work Plan Variations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F7A129ED-E327-4712-A0FF-A54E26B780F2}"/>
              </a:ext>
            </a:extLst>
          </p:cNvPr>
          <p:cNvPicPr>
            <a:picLocks noChangeAspect="1"/>
          </p:cNvPicPr>
          <p:nvPr/>
        </p:nvPicPr>
        <p:blipFill>
          <a:blip r:embed="rId2"/>
          <a:stretch>
            <a:fillRect/>
          </a:stretch>
        </p:blipFill>
        <p:spPr>
          <a:xfrm>
            <a:off x="283059" y="1434308"/>
            <a:ext cx="9339881"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39</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a:t>
            </a:r>
            <a:r>
              <a:rPr lang="en-AU" sz="1000" b="1" dirty="0"/>
              <a:t>15</a:t>
            </a:r>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Apr 2020 to Mar 2021</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in a month can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 work plan variation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Apr 2020 </a:t>
              </a:r>
              <a:r>
                <a:rPr lang="en-AU" sz="1000" dirty="0">
                  <a:solidFill>
                    <a:schemeClr val="tx1"/>
                  </a:solidFill>
                </a:rPr>
                <a:t>to </a:t>
              </a:r>
              <a:r>
                <a:rPr lang="en-AU" sz="1000" dirty="0">
                  <a:solidFill>
                    <a:schemeClr val="tx1">
                      <a:lumMod val="85000"/>
                      <a:lumOff val="15000"/>
                    </a:schemeClr>
                  </a:solidFill>
                </a:rPr>
                <a:t>Mar 2021.</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3486187771"/>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55</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28</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251</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24</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092141974"/>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202</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43</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6</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EDJTR Document" ma:contentTypeID="0x010100611F6414DFB111E7BA88F9DF1743E31700D648DBF4B231EC48B14A8BD0F4974AA7" ma:contentTypeVersion="27" ma:contentTypeDescription="DEDJTR Document" ma:contentTypeScope="" ma:versionID="45ff83c42ebfce0020937be91367eb13">
  <xsd:schema xmlns:xsd="http://www.w3.org/2001/XMLSchema" xmlns:xs="http://www.w3.org/2001/XMLSchema" xmlns:p="http://schemas.microsoft.com/office/2006/metadata/properties" xmlns:ns2="1970f3ff-c7c3-4b73-8f0c-0bc260d159f3" xmlns:ns3="d95fa365-6051-4755-a57a-b1b515a65ccf" xmlns:ns4="d8656102-7c7b-4021-94e7-299bfa2f7616" targetNamespace="http://schemas.microsoft.com/office/2006/metadata/properties" ma:root="true" ma:fieldsID="93b7c5fd5c6455fda0dff516db4970cb" ns2:_="" ns3:_="" ns4:_="">
    <xsd:import namespace="1970f3ff-c7c3-4b73-8f0c-0bc260d159f3"/>
    <xsd:import namespace="d95fa365-6051-4755-a57a-b1b515a65ccf"/>
    <xsd:import namespace="d8656102-7c7b-4021-94e7-299bfa2f7616"/>
    <xsd:element name="properties">
      <xsd:complexType>
        <xsd:sequence>
          <xsd:element name="documentManagement">
            <xsd:complexType>
              <xsd:all>
                <xsd:element ref="ns2:g46a9f61d38540a784cfecbd3da27bca" minOccurs="0"/>
                <xsd:element ref="ns3:TaxCatchAll" minOccurs="0"/>
                <xsd:element ref="ns3:TaxCatchAllLabel" minOccurs="0"/>
                <xsd:element ref="ns2:b4605c5f9d584382a57fb8476d85f713" minOccurs="0"/>
                <xsd:element ref="ns2:p31afe295eb448f092f13ab8c2af2c33" minOccurs="0"/>
                <xsd:element ref="ns2:hcae176ec3a54dbeadeeec1b38baec58" minOccurs="0"/>
                <xsd:element ref="ns2:lf5681727d5b4cc1a5c417fcf66e2a7b"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DateTaken" minOccurs="0"/>
                <xsd:element ref="ns3:SharedWithUsers" minOccurs="0"/>
                <xsd:element ref="ns3:SharedWithDetails" minOccurs="0"/>
                <xsd:element ref="ns4:MediaServiceLocation" minOccurs="0"/>
                <xsd:element ref="ns4:MediaServiceAutoKeyPoints" minOccurs="0"/>
                <xsd:element ref="ns4:MediaServiceKeyPoints" minOccurs="0"/>
                <xsd:element ref="ns4:_Flow_SignoffStatus" minOccurs="0"/>
                <xsd:element ref="ns4:ed8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70f3ff-c7c3-4b73-8f0c-0bc260d159f3" elementFormDefault="qualified">
    <xsd:import namespace="http://schemas.microsoft.com/office/2006/documentManagement/types"/>
    <xsd:import namespace="http://schemas.microsoft.com/office/infopath/2007/PartnerControls"/>
    <xsd:element name="g46a9f61d38540a784cfecbd3da27bca" ma:index="8" nillable="true" ma:taxonomy="true" ma:internalName="g46a9f61d38540a784cfecbd3da27bca" ma:taxonomyFieldName="DEDJTRGroup" ma:displayName="Group" ma:fieldId="{046a9f61-d385-40a7-84cf-ecbd3da27bca}"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b4605c5f9d584382a57fb8476d85f713" ma:index="12" nillable="true" ma:taxonomy="true" ma:internalName="b4605c5f9d584382a57fb8476d85f713" ma:taxonomyFieldName="DEDJTRDivision" ma:displayName="Division" ma:fieldId="{b4605c5f-9d58-4382-a57f-b8476d85f71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p31afe295eb448f092f13ab8c2af2c33" ma:index="14" nillable="true" ma:taxonomy="true" ma:internalName="p31afe295eb448f092f13ab8c2af2c33" ma:taxonomyFieldName="DEDJTRBranch" ma:displayName="Branch" ma:fieldId="{931afe29-5eb4-48f0-92f1-3ab8c2af2c33}"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hcae176ec3a54dbeadeeec1b38baec58" ma:index="16" nillable="true" ma:taxonomy="true" ma:internalName="hcae176ec3a54dbeadeeec1b38baec58" ma:taxonomyFieldName="DEDJTRSection" ma:displayName="Section" ma:fieldId="{1cae176e-c3a5-4dbe-adee-ec1b38baec58}" ma:sspId="9292314e-c97d-49c1-8ae7-4cb6e1c4f97c" ma:termSetId="da3e7bcb-eeaa-4707-acea-ba4da45cec05" ma:anchorId="00000000-0000-0000-0000-000000000000" ma:open="false" ma:isKeyword="false">
      <xsd:complexType>
        <xsd:sequence>
          <xsd:element ref="pc:Terms" minOccurs="0" maxOccurs="1"/>
        </xsd:sequence>
      </xsd:complexType>
    </xsd:element>
    <xsd:element name="lf5681727d5b4cc1a5c417fcf66e2a7b" ma:index="18" nillable="true" ma:taxonomy="true" ma:internalName="lf5681727d5b4cc1a5c417fcf66e2a7b" ma:taxonomyFieldName="DEDJTRSecurityClassification" ma:displayName="Security Classification" ma:fieldId="{5f568172-7d5b-4cc1-a5c4-17fcf66e2a7b}" ma:sspId="9292314e-c97d-49c1-8ae7-4cb6e1c4f97c" ma:termSetId="e639de15-6b57-4d67-aed9-4113af6bf4b4"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95fa365-6051-4755-a57a-b1b515a65ccf" elementFormDefault="qualified">
    <xsd:import namespace="http://schemas.microsoft.com/office/2006/documentManagement/types"/>
    <xsd:import namespace="http://schemas.microsoft.com/office/infopath/2007/PartnerControls"/>
    <xsd:element name="TaxCatchAll" ma:index="9" nillable="true" ma:displayName="Taxonomy Catch All Column" ma:hidden="true" ma:list="{34efb335-bfc8-46fc-b6db-d0eed2a1e544}" ma:internalName="TaxCatchAll" ma:showField="CatchAllData"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hidden="true" ma:list="{34efb335-bfc8-46fc-b6db-d0eed2a1e544}" ma:internalName="TaxCatchAllLabel" ma:readOnly="true" ma:showField="CatchAllDataLabel" ma:web="d95fa365-6051-4755-a57a-b1b515a65ccf">
      <xsd:complexType>
        <xsd:complexContent>
          <xsd:extension base="dms:MultiChoiceLookup">
            <xsd:sequence>
              <xsd:element name="Value" type="dms:Lookup" maxOccurs="unbounded" minOccurs="0" nillable="true"/>
            </xsd:sequence>
          </xsd:extension>
        </xsd:complexContent>
      </xsd:complexType>
    </xsd:element>
    <xsd:element name="SharedWithUsers" ma:index="2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8656102-7c7b-4021-94e7-299bfa2f7616" elementFormDefault="qualified">
    <xsd:import namespace="http://schemas.microsoft.com/office/2006/documentManagement/types"/>
    <xsd:import namespace="http://schemas.microsoft.com/office/infopath/2007/PartnerControls"/>
    <xsd:element name="MediaServiceMetadata" ma:index="20" nillable="true" ma:displayName="MediaServiceMetadata" ma:hidden="true" ma:internalName="MediaServiceMetadata" ma:readOnly="true">
      <xsd:simpleType>
        <xsd:restriction base="dms:Note"/>
      </xsd:simpleType>
    </xsd:element>
    <xsd:element name="MediaServiceFastMetadata" ma:index="21" nillable="true" ma:displayName="MediaServiceFastMetadata" ma:hidden="true" ma:internalName="MediaServiceFastMetadata" ma:readOnly="true">
      <xsd:simpleType>
        <xsd:restriction base="dms:Note"/>
      </xsd:simpleType>
    </xsd:element>
    <xsd:element name="MediaServiceAutoTags" ma:index="22" nillable="true" ma:displayName="Tags" ma:internalName="MediaServiceAutoTags" ma:readOnly="true">
      <xsd:simpleType>
        <xsd:restriction base="dms:Text"/>
      </xsd:simpleType>
    </xsd:element>
    <xsd:element name="MediaServiceOCR" ma:index="23" nillable="true" ma:displayName="Extracted Text" ma:internalName="MediaServiceOCR" ma:readOnly="true">
      <xsd:simpleType>
        <xsd:restriction base="dms:Note">
          <xsd:maxLength value="255"/>
        </xsd:restriction>
      </xsd:simpleType>
    </xsd:element>
    <xsd:element name="MediaServiceGenerationTime" ma:index="24" nillable="true" ma:displayName="MediaServiceGenerationTime" ma:hidden="true" ma:internalName="MediaServiceGenerationTime" ma:readOnly="true">
      <xsd:simpleType>
        <xsd:restriction base="dms:Text"/>
      </xsd:simpleType>
    </xsd:element>
    <xsd:element name="MediaServiceEventHashCode" ma:index="25" nillable="true" ma:displayName="MediaServiceEventHashCode" ma:hidden="true" ma:internalName="MediaServiceEventHashCode" ma:readOnly="true">
      <xsd:simpleType>
        <xsd:restriction base="dms:Text"/>
      </xsd:simpleType>
    </xsd:element>
    <xsd:element name="MediaServiceDateTaken" ma:index="26" nillable="true" ma:displayName="MediaServiceDateTaken" ma:hidden="true" ma:internalName="MediaServiceDateTaken" ma:readOnly="true">
      <xsd:simpleType>
        <xsd:restriction base="dms:Text"/>
      </xsd:simpleType>
    </xsd:element>
    <xsd:element name="MediaServiceLocation" ma:index="29" nillable="true" ma:displayName="Location" ma:internalName="MediaServiceLocation" ma:readOnly="true">
      <xsd:simpleType>
        <xsd:restriction base="dms:Text"/>
      </xsd:simpleType>
    </xsd:element>
    <xsd:element name="MediaServiceAutoKeyPoints" ma:index="30" nillable="true" ma:displayName="MediaServiceAutoKeyPoints" ma:hidden="true" ma:internalName="MediaServiceAutoKeyPoints" ma:readOnly="true">
      <xsd:simpleType>
        <xsd:restriction base="dms:Note"/>
      </xsd:simpleType>
    </xsd:element>
    <xsd:element name="MediaServiceKeyPoints" ma:index="31" nillable="true" ma:displayName="KeyPoints" ma:internalName="MediaServiceKeyPoints" ma:readOnly="true">
      <xsd:simpleType>
        <xsd:restriction base="dms:Note">
          <xsd:maxLength value="255"/>
        </xsd:restriction>
      </xsd:simpleType>
    </xsd:element>
    <xsd:element name="_Flow_SignoffStatus" ma:index="32" nillable="true" ma:displayName="Sign-off status" ma:internalName="Sign_x002d_off_x0020_status">
      <xsd:simpleType>
        <xsd:restriction base="dms:Text"/>
      </xsd:simpleType>
    </xsd:element>
    <xsd:element name="ed8l" ma:index="33" nillable="true" ma:displayName="Reviewed" ma:list="UserInfo" ma:internalName="ed8l">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hcae176ec3a54dbeadeeec1b38baec58 xmlns="1970f3ff-c7c3-4b73-8f0c-0bc260d159f3">
      <Terms xmlns="http://schemas.microsoft.com/office/infopath/2007/PartnerControls"/>
    </hcae176ec3a54dbeadeeec1b38baec58>
    <p31afe295eb448f092f13ab8c2af2c33 xmlns="1970f3ff-c7c3-4b73-8f0c-0bc260d159f3">
      <Terms xmlns="http://schemas.microsoft.com/office/infopath/2007/PartnerControls"/>
    </p31afe295eb448f092f13ab8c2af2c33>
    <lf5681727d5b4cc1a5c417fcf66e2a7b xmlns="1970f3ff-c7c3-4b73-8f0c-0bc260d159f3">
      <Terms xmlns="http://schemas.microsoft.com/office/infopath/2007/PartnerControls"/>
    </lf5681727d5b4cc1a5c417fcf66e2a7b>
    <TaxCatchAll xmlns="d95fa365-6051-4755-a57a-b1b515a65ccf"/>
    <b4605c5f9d584382a57fb8476d85f713 xmlns="1970f3ff-c7c3-4b73-8f0c-0bc260d159f3">
      <Terms xmlns="http://schemas.microsoft.com/office/infopath/2007/PartnerControls"/>
    </b4605c5f9d584382a57fb8476d85f713>
    <g46a9f61d38540a784cfecbd3da27bca xmlns="1970f3ff-c7c3-4b73-8f0c-0bc260d159f3">
      <Terms xmlns="http://schemas.microsoft.com/office/infopath/2007/PartnerControls"/>
    </g46a9f61d38540a784cfecbd3da27bca>
    <_Flow_SignoffStatus xmlns="d8656102-7c7b-4021-94e7-299bfa2f7616" xsi:nil="true"/>
    <ed8l xmlns="d8656102-7c7b-4021-94e7-299bfa2f7616">
      <UserInfo>
        <DisplayName/>
        <AccountId xsi:nil="true"/>
        <AccountType/>
      </UserInfo>
    </ed8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2DA17BF-8BBF-4CD0-8CA6-9A09FC4F20F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70f3ff-c7c3-4b73-8f0c-0bc260d159f3"/>
    <ds:schemaRef ds:uri="d95fa365-6051-4755-a57a-b1b515a65ccf"/>
    <ds:schemaRef ds:uri="d8656102-7c7b-4021-94e7-299bfa2f761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B4C1A488-D36D-4BB8-9A22-5BBAE0838621}">
  <ds:schemaRefs>
    <ds:schemaRef ds:uri="1970f3ff-c7c3-4b73-8f0c-0bc260d159f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d8656102-7c7b-4021-94e7-299bfa2f7616"/>
    <ds:schemaRef ds:uri="http://purl.org/dc/elements/1.1/"/>
    <ds:schemaRef ds:uri="http://schemas.microsoft.com/office/2006/metadata/properties"/>
    <ds:schemaRef ds:uri="d95fa365-6051-4755-a57a-b1b515a65ccf"/>
    <ds:schemaRef ds:uri="http://www.w3.org/XML/1998/namespace"/>
    <ds:schemaRef ds:uri="http://purl.org/dc/dcmitype/"/>
  </ds:schemaRefs>
</ds:datastoreItem>
</file>

<file path=customXml/itemProps3.xml><?xml version="1.0" encoding="utf-8"?>
<ds:datastoreItem xmlns:ds="http://schemas.openxmlformats.org/officeDocument/2006/customXml" ds:itemID="{959071DE-8301-4E60-8889-FFEE6ED1CAA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22222</TotalTime>
  <Words>807</Words>
  <Application>Microsoft Office PowerPoint</Application>
  <PresentationFormat>A4 Paper (210x297 mm)</PresentationFormat>
  <Paragraphs>233</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(DJPR)</cp:lastModifiedBy>
  <cp:revision>515</cp:revision>
  <cp:lastPrinted>2018-08-15T22:59:59Z</cp:lastPrinted>
  <dcterms:created xsi:type="dcterms:W3CDTF">2018-03-26T01:27:34Z</dcterms:created>
  <dcterms:modified xsi:type="dcterms:W3CDTF">2021-04-11T22:48:00Z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0x010100611F6414DFB111E7BA88F9DF1743E31700D648DBF4B231EC48B14A8BD0F4974AA7</vt:lpwstr>
  </property>
  <property fmtid="{D5CDD505-2E9C-101B-9397-08002B2CF9AE}" pid="3" name="DEDJTRDivision">
    <vt:lpwstr/>
  </property>
  <property fmtid="{D5CDD505-2E9C-101B-9397-08002B2CF9AE}" pid="4" name="DEDJTRBranch">
    <vt:lpwstr/>
  </property>
  <property fmtid="{D5CDD505-2E9C-101B-9397-08002B2CF9AE}" pid="5" name="DEDJTRSection">
    <vt:lpwstr/>
  </property>
  <property fmtid="{D5CDD505-2E9C-101B-9397-08002B2CF9AE}" pid="6" name="DEDJTRGroup">
    <vt:lpwstr/>
  </property>
  <property fmtid="{D5CDD505-2E9C-101B-9397-08002B2CF9AE}" pid="7" name="DEDJTRSecurityClassification">
    <vt:lpwstr/>
  </property>
</Properties>
</file>