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810E4-460C-4F03-9EFD-C159EC3A1DF8}" v="3" dt="2020-12-02T05:48:20.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08" d="100"/>
          <a:sy n="108" d="100"/>
        </p:scale>
        <p:origin x="360"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5D6810E4-460C-4F03-9EFD-C159EC3A1DF8}"/>
    <pc:docChg chg="undo custSel modSld">
      <pc:chgData name="David Ly (DJPR)" userId="f007a63c-c3c5-4dbf-b428-47e5ca075814" providerId="ADAL" clId="{5D6810E4-460C-4F03-9EFD-C159EC3A1DF8}" dt="2020-12-02T21:17:50.778" v="243" actId="20577"/>
      <pc:docMkLst>
        <pc:docMk/>
      </pc:docMkLst>
      <pc:sldChg chg="modSp">
        <pc:chgData name="David Ly (DJPR)" userId="f007a63c-c3c5-4dbf-b428-47e5ca075814" providerId="ADAL" clId="{5D6810E4-460C-4F03-9EFD-C159EC3A1DF8}" dt="2020-12-02T21:17:50.778" v="243" actId="20577"/>
        <pc:sldMkLst>
          <pc:docMk/>
          <pc:sldMk cId="1485009367" sldId="343"/>
        </pc:sldMkLst>
        <pc:spChg chg="mod">
          <ac:chgData name="David Ly (DJPR)" userId="f007a63c-c3c5-4dbf-b428-47e5ca075814" providerId="ADAL" clId="{5D6810E4-460C-4F03-9EFD-C159EC3A1DF8}" dt="2020-12-02T04:43:52.243" v="1"/>
          <ac:spMkLst>
            <pc:docMk/>
            <pc:sldMk cId="1485009367" sldId="343"/>
            <ac:spMk id="30" creationId="{47BC348D-F4B1-4AB8-A1C9-0EC75629AAC4}"/>
          </ac:spMkLst>
        </pc:spChg>
        <pc:spChg chg="mod">
          <ac:chgData name="David Ly (DJPR)" userId="f007a63c-c3c5-4dbf-b428-47e5ca075814" providerId="ADAL" clId="{5D6810E4-460C-4F03-9EFD-C159EC3A1DF8}" dt="2020-12-02T04:43:52.243" v="1"/>
          <ac:spMkLst>
            <pc:docMk/>
            <pc:sldMk cId="1485009367" sldId="343"/>
            <ac:spMk id="35" creationId="{D4EBF142-F80A-4B1F-9B8A-4CE7E8539275}"/>
          </ac:spMkLst>
        </pc:spChg>
        <pc:graphicFrameChg chg="mod modGraphic">
          <ac:chgData name="David Ly (DJPR)" userId="f007a63c-c3c5-4dbf-b428-47e5ca075814" providerId="ADAL" clId="{5D6810E4-460C-4F03-9EFD-C159EC3A1DF8}" dt="2020-12-02T21:17:14.017" v="241" actId="20577"/>
          <ac:graphicFrameMkLst>
            <pc:docMk/>
            <pc:sldMk cId="1485009367" sldId="343"/>
            <ac:graphicFrameMk id="4" creationId="{E988E0CF-FA75-48F8-803A-5B3875E76CB1}"/>
          </ac:graphicFrameMkLst>
        </pc:graphicFrameChg>
        <pc:graphicFrameChg chg="mod modGraphic">
          <ac:chgData name="David Ly (DJPR)" userId="f007a63c-c3c5-4dbf-b428-47e5ca075814" providerId="ADAL" clId="{5D6810E4-460C-4F03-9EFD-C159EC3A1DF8}" dt="2020-12-02T05:24:02.019" v="152" actId="20577"/>
          <ac:graphicFrameMkLst>
            <pc:docMk/>
            <pc:sldMk cId="1485009367" sldId="343"/>
            <ac:graphicFrameMk id="5" creationId="{3AF0F180-F57B-467F-B6C0-C0EA3DBEBB84}"/>
          </ac:graphicFrameMkLst>
        </pc:graphicFrameChg>
        <pc:graphicFrameChg chg="mod modGraphic">
          <ac:chgData name="David Ly (DJPR)" userId="f007a63c-c3c5-4dbf-b428-47e5ca075814" providerId="ADAL" clId="{5D6810E4-460C-4F03-9EFD-C159EC3A1DF8}" dt="2020-12-02T05:22:44.563" v="142" actId="20577"/>
          <ac:graphicFrameMkLst>
            <pc:docMk/>
            <pc:sldMk cId="1485009367" sldId="343"/>
            <ac:graphicFrameMk id="14" creationId="{2C0F53DE-BD5A-488C-A22F-6669BC2CEE2C}"/>
          </ac:graphicFrameMkLst>
        </pc:graphicFrameChg>
        <pc:graphicFrameChg chg="mod modGraphic">
          <ac:chgData name="David Ly (DJPR)" userId="f007a63c-c3c5-4dbf-b428-47e5ca075814" providerId="ADAL" clId="{5D6810E4-460C-4F03-9EFD-C159EC3A1DF8}" dt="2020-12-02T05:26:37.867" v="170" actId="20577"/>
          <ac:graphicFrameMkLst>
            <pc:docMk/>
            <pc:sldMk cId="1485009367" sldId="343"/>
            <ac:graphicFrameMk id="15" creationId="{AC974449-2F34-42A8-B501-B091720CD9B7}"/>
          </ac:graphicFrameMkLst>
        </pc:graphicFrameChg>
        <pc:graphicFrameChg chg="modGraphic">
          <ac:chgData name="David Ly (DJPR)" userId="f007a63c-c3c5-4dbf-b428-47e5ca075814" providerId="ADAL" clId="{5D6810E4-460C-4F03-9EFD-C159EC3A1DF8}" dt="2020-12-02T21:17:50.778" v="243" actId="20577"/>
          <ac:graphicFrameMkLst>
            <pc:docMk/>
            <pc:sldMk cId="1485009367" sldId="343"/>
            <ac:graphicFrameMk id="28" creationId="{A1D9E160-71B7-4DEE-B337-6C67E3518A79}"/>
          </ac:graphicFrameMkLst>
        </pc:graphicFrameChg>
      </pc:sldChg>
      <pc:sldChg chg="addSp delSp modSp">
        <pc:chgData name="David Ly (DJPR)" userId="f007a63c-c3c5-4dbf-b428-47e5ca075814" providerId="ADAL" clId="{5D6810E4-460C-4F03-9EFD-C159EC3A1DF8}" dt="2020-12-02T05:48:24.621" v="204" actId="1076"/>
        <pc:sldMkLst>
          <pc:docMk/>
          <pc:sldMk cId="2273189841" sldId="344"/>
        </pc:sldMkLst>
        <pc:picChg chg="add mod">
          <ac:chgData name="David Ly (DJPR)" userId="f007a63c-c3c5-4dbf-b428-47e5ca075814" providerId="ADAL" clId="{5D6810E4-460C-4F03-9EFD-C159EC3A1DF8}" dt="2020-12-02T05:48:24.621" v="204" actId="1076"/>
          <ac:picMkLst>
            <pc:docMk/>
            <pc:sldMk cId="2273189841" sldId="344"/>
            <ac:picMk id="2" creationId="{B6BB483E-772E-467C-9EA0-20957F7EEB93}"/>
          </ac:picMkLst>
        </pc:picChg>
        <pc:picChg chg="del">
          <ac:chgData name="David Ly (DJPR)" userId="f007a63c-c3c5-4dbf-b428-47e5ca075814" providerId="ADAL" clId="{5D6810E4-460C-4F03-9EFD-C159EC3A1DF8}" dt="2020-12-02T05:48:06.998" v="202" actId="478"/>
          <ac:picMkLst>
            <pc:docMk/>
            <pc:sldMk cId="2273189841" sldId="344"/>
            <ac:picMk id="3" creationId="{DF5FCCDB-9F63-42D0-9763-FD60CDA3376E}"/>
          </ac:picMkLst>
        </pc:picChg>
      </pc:sldChg>
      <pc:sldChg chg="modSp">
        <pc:chgData name="David Ly (DJPR)" userId="f007a63c-c3c5-4dbf-b428-47e5ca075814" providerId="ADAL" clId="{5D6810E4-460C-4F03-9EFD-C159EC3A1DF8}" dt="2020-12-02T06:08:59.523" v="237" actId="20577"/>
        <pc:sldMkLst>
          <pc:docMk/>
          <pc:sldMk cId="945573038" sldId="345"/>
        </pc:sldMkLst>
        <pc:spChg chg="mod">
          <ac:chgData name="David Ly (DJPR)" userId="f007a63c-c3c5-4dbf-b428-47e5ca075814" providerId="ADAL" clId="{5D6810E4-460C-4F03-9EFD-C159EC3A1DF8}" dt="2020-12-02T04:43:52.243" v="1"/>
          <ac:spMkLst>
            <pc:docMk/>
            <pc:sldMk cId="945573038" sldId="345"/>
            <ac:spMk id="11" creationId="{2277AB74-613C-4B1F-ADDA-B3251778BC7F}"/>
          </ac:spMkLst>
        </pc:spChg>
        <pc:spChg chg="mod">
          <ac:chgData name="David Ly (DJPR)" userId="f007a63c-c3c5-4dbf-b428-47e5ca075814" providerId="ADAL" clId="{5D6810E4-460C-4F03-9EFD-C159EC3A1DF8}" dt="2020-12-02T04:43:40.492" v="0"/>
          <ac:spMkLst>
            <pc:docMk/>
            <pc:sldMk cId="945573038" sldId="345"/>
            <ac:spMk id="16" creationId="{E5FD2B6E-90C5-4945-86D7-35C6714A0AB5}"/>
          </ac:spMkLst>
        </pc:spChg>
        <pc:spChg chg="mod">
          <ac:chgData name="David Ly (DJPR)" userId="f007a63c-c3c5-4dbf-b428-47e5ca075814" providerId="ADAL" clId="{5D6810E4-460C-4F03-9EFD-C159EC3A1DF8}" dt="2020-12-02T04:43:52.243" v="1"/>
          <ac:spMkLst>
            <pc:docMk/>
            <pc:sldMk cId="945573038" sldId="345"/>
            <ac:spMk id="17" creationId="{D5C771A2-C082-43E3-9AC3-5C3C5CB15C89}"/>
          </ac:spMkLst>
        </pc:spChg>
        <pc:graphicFrameChg chg="modGraphic">
          <ac:chgData name="David Ly (DJPR)" userId="f007a63c-c3c5-4dbf-b428-47e5ca075814" providerId="ADAL" clId="{5D6810E4-460C-4F03-9EFD-C159EC3A1DF8}" dt="2020-12-02T06:08:59.523" v="237" actId="20577"/>
          <ac:graphicFrameMkLst>
            <pc:docMk/>
            <pc:sldMk cId="945573038" sldId="345"/>
            <ac:graphicFrameMk id="8" creationId="{287F354C-4591-4D59-AEC7-DCDAB4A8E397}"/>
          </ac:graphicFrameMkLst>
        </pc:graphicFrameChg>
        <pc:graphicFrameChg chg="modGraphic">
          <ac:chgData name="David Ly (DJPR)" userId="f007a63c-c3c5-4dbf-b428-47e5ca075814" providerId="ADAL" clId="{5D6810E4-460C-4F03-9EFD-C159EC3A1DF8}" dt="2020-12-02T06:08:01.472" v="235" actId="20577"/>
          <ac:graphicFrameMkLst>
            <pc:docMk/>
            <pc:sldMk cId="945573038" sldId="345"/>
            <ac:graphicFrameMk id="9" creationId="{EA636E0F-366E-4E8B-92F0-1138394E488B}"/>
          </ac:graphicFrameMkLst>
        </pc:graphicFrameChg>
      </pc:sldChg>
      <pc:sldChg chg="modSp">
        <pc:chgData name="David Ly (DJPR)" userId="f007a63c-c3c5-4dbf-b428-47e5ca075814" providerId="ADAL" clId="{5D6810E4-460C-4F03-9EFD-C159EC3A1DF8}" dt="2020-12-02T05:16:06.642" v="88" actId="20577"/>
        <pc:sldMkLst>
          <pc:docMk/>
          <pc:sldMk cId="1844906361" sldId="346"/>
        </pc:sldMkLst>
        <pc:spChg chg="mod">
          <ac:chgData name="David Ly (DJPR)" userId="f007a63c-c3c5-4dbf-b428-47e5ca075814" providerId="ADAL" clId="{5D6810E4-460C-4F03-9EFD-C159EC3A1DF8}" dt="2020-12-02T04:43:52.243" v="1"/>
          <ac:spMkLst>
            <pc:docMk/>
            <pc:sldMk cId="1844906361" sldId="346"/>
            <ac:spMk id="5" creationId="{301F9264-E803-4923-9A20-18A996E3C945}"/>
          </ac:spMkLst>
        </pc:spChg>
        <pc:spChg chg="mod">
          <ac:chgData name="David Ly (DJPR)" userId="f007a63c-c3c5-4dbf-b428-47e5ca075814" providerId="ADAL" clId="{5D6810E4-460C-4F03-9EFD-C159EC3A1DF8}" dt="2020-12-02T05:16:06.642" v="88" actId="20577"/>
          <ac:spMkLst>
            <pc:docMk/>
            <pc:sldMk cId="1844906361" sldId="346"/>
            <ac:spMk id="8" creationId="{04EC3C1E-906F-452B-92A2-40A80845EF09}"/>
          </ac:spMkLst>
        </pc:spChg>
        <pc:graphicFrameChg chg="mod modGraphic">
          <ac:chgData name="David Ly (DJPR)" userId="f007a63c-c3c5-4dbf-b428-47e5ca075814" providerId="ADAL" clId="{5D6810E4-460C-4F03-9EFD-C159EC3A1DF8}" dt="2020-12-02T05:15:59.091" v="84"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3/12/2020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590002702"/>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Nov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Nov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149</a:t>
                      </a:r>
                    </a:p>
                  </a:txBody>
                  <a:tcPr marL="76340" marR="76340" marT="46979" marB="46979" anchor="ctr">
                    <a:solidFill>
                      <a:schemeClr val="accent5"/>
                    </a:solidFill>
                  </a:tcPr>
                </a:tc>
                <a:tc>
                  <a:txBody>
                    <a:bodyPr/>
                    <a:lstStyle/>
                    <a:p>
                      <a:pPr algn="ctr"/>
                      <a:r>
                        <a:rPr lang="en-AU" sz="1200" b="1" dirty="0">
                          <a:solidFill>
                            <a:schemeClr val="tx1"/>
                          </a:solidFill>
                        </a:rPr>
                        <a:t>109</a:t>
                      </a:r>
                    </a:p>
                  </a:txBody>
                  <a:tcPr marL="76340" marR="76340" marT="46979" marB="46979" anchor="ctr">
                    <a:solidFill>
                      <a:schemeClr val="accent5"/>
                    </a:solidFill>
                  </a:tcPr>
                </a:tc>
                <a:tc>
                  <a:txBody>
                    <a:bodyPr/>
                    <a:lstStyle/>
                    <a:p>
                      <a:pPr algn="ctr"/>
                      <a:r>
                        <a:rPr lang="en-AU" sz="1200" b="1" dirty="0">
                          <a:solidFill>
                            <a:schemeClr val="tx1"/>
                          </a:solidFill>
                        </a:rPr>
                        <a:t>81</a:t>
                      </a:r>
                    </a:p>
                  </a:txBody>
                  <a:tcPr marL="76340" marR="76340" marT="46979" marB="46979" anchor="ctr">
                    <a:solidFill>
                      <a:schemeClr val="accent5"/>
                    </a:solidFill>
                  </a:tcPr>
                </a:tc>
                <a:tc>
                  <a:txBody>
                    <a:bodyPr/>
                    <a:lstStyle/>
                    <a:p>
                      <a:pPr algn="ctr"/>
                      <a:r>
                        <a:rPr lang="en-AU" sz="1200" b="1" dirty="0">
                          <a:solidFill>
                            <a:schemeClr val="bg1"/>
                          </a:solidFill>
                        </a:rPr>
                        <a:t>339</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275</a:t>
                      </a:r>
                    </a:p>
                  </a:txBody>
                  <a:tcPr marL="76340" marR="76340" marT="46979" marB="46979" anchor="ctr">
                    <a:solidFill>
                      <a:schemeClr val="accent5"/>
                    </a:solidFill>
                  </a:tcPr>
                </a:tc>
                <a:tc>
                  <a:txBody>
                    <a:bodyPr/>
                    <a:lstStyle/>
                    <a:p>
                      <a:pPr algn="ctr"/>
                      <a:r>
                        <a:rPr lang="en-AU" sz="1200" b="1" dirty="0">
                          <a:solidFill>
                            <a:schemeClr val="tx1"/>
                          </a:solidFill>
                        </a:rPr>
                        <a:t>143</a:t>
                      </a:r>
                    </a:p>
                  </a:txBody>
                  <a:tcPr marL="76340" marR="76340" marT="46979" marB="46979" anchor="ctr">
                    <a:solidFill>
                      <a:schemeClr val="accent5"/>
                    </a:solidFill>
                  </a:tcPr>
                </a:tc>
                <a:tc>
                  <a:txBody>
                    <a:bodyPr/>
                    <a:lstStyle/>
                    <a:p>
                      <a:pPr algn="ctr"/>
                      <a:r>
                        <a:rPr lang="en-AU" sz="1200" b="1" dirty="0">
                          <a:solidFill>
                            <a:schemeClr val="tx1"/>
                          </a:solidFill>
                        </a:rPr>
                        <a:t>81</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499</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93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239</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149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311</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100</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126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188</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36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Nov 2019 vs Nov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Nov 2019 and compares it with 30 Nov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507546482"/>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Nov</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32</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7</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24</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795434766"/>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Dec 2019 to Nov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323</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67</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233</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23</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58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185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46</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997956950"/>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Nov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a:t>
                      </a:r>
                      <a:r>
                        <a:rPr lang="en-AU" sz="1000">
                          <a:solidFill>
                            <a:schemeClr val="bg1"/>
                          </a:solidFill>
                        </a:rPr>
                        <a:t>1</a:t>
                      </a:r>
                      <a:endParaRPr lang="en-AU" sz="1000" dirty="0">
                        <a:solidFill>
                          <a:schemeClr val="bg1"/>
                        </a:solidFill>
                      </a:endParaRP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10</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19</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1968493792"/>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Dec 2019 to Nov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432</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193</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217</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283021079"/>
              </p:ext>
            </p:extLst>
          </p:nvPr>
        </p:nvGraphicFramePr>
        <p:xfrm>
          <a:off x="348168" y="5107091"/>
          <a:ext cx="9204206" cy="1292053"/>
        </p:xfrm>
        <a:graphic>
          <a:graphicData uri="http://schemas.openxmlformats.org/drawingml/2006/table">
            <a:tbl>
              <a:tblPr firstRow="1" firstCol="1" bandRow="1">
                <a:tableStyleId>{7DF18680-E054-41AD-8BC1-D1AEF772440D}</a:tableStyleId>
              </a:tblPr>
              <a:tblGrid>
                <a:gridCol w="1046772">
                  <a:extLst>
                    <a:ext uri="{9D8B030D-6E8A-4147-A177-3AD203B41FA5}">
                      <a16:colId xmlns:a16="http://schemas.microsoft.com/office/drawing/2014/main" val="3295249521"/>
                    </a:ext>
                  </a:extLst>
                </a:gridCol>
                <a:gridCol w="599968">
                  <a:extLst>
                    <a:ext uri="{9D8B030D-6E8A-4147-A177-3AD203B41FA5}">
                      <a16:colId xmlns:a16="http://schemas.microsoft.com/office/drawing/2014/main" val="1025019330"/>
                    </a:ext>
                  </a:extLst>
                </a:gridCol>
                <a:gridCol w="1054729">
                  <a:extLst>
                    <a:ext uri="{9D8B030D-6E8A-4147-A177-3AD203B41FA5}">
                      <a16:colId xmlns:a16="http://schemas.microsoft.com/office/drawing/2014/main" val="2811748536"/>
                    </a:ext>
                  </a:extLst>
                </a:gridCol>
                <a:gridCol w="830019">
                  <a:extLst>
                    <a:ext uri="{9D8B030D-6E8A-4147-A177-3AD203B41FA5}">
                      <a16:colId xmlns:a16="http://schemas.microsoft.com/office/drawing/2014/main" val="1237997388"/>
                    </a:ext>
                  </a:extLst>
                </a:gridCol>
                <a:gridCol w="830019">
                  <a:extLst>
                    <a:ext uri="{9D8B030D-6E8A-4147-A177-3AD203B41FA5}">
                      <a16:colId xmlns:a16="http://schemas.microsoft.com/office/drawing/2014/main" val="932512549"/>
                    </a:ext>
                  </a:extLst>
                </a:gridCol>
                <a:gridCol w="768539">
                  <a:extLst>
                    <a:ext uri="{9D8B030D-6E8A-4147-A177-3AD203B41FA5}">
                      <a16:colId xmlns:a16="http://schemas.microsoft.com/office/drawing/2014/main" val="1078895545"/>
                    </a:ext>
                  </a:extLst>
                </a:gridCol>
                <a:gridCol w="719091">
                  <a:extLst>
                    <a:ext uri="{9D8B030D-6E8A-4147-A177-3AD203B41FA5}">
                      <a16:colId xmlns:a16="http://schemas.microsoft.com/office/drawing/2014/main" val="198735558"/>
                    </a:ext>
                  </a:extLst>
                </a:gridCol>
                <a:gridCol w="661656">
                  <a:extLst>
                    <a:ext uri="{9D8B030D-6E8A-4147-A177-3AD203B41FA5}">
                      <a16:colId xmlns:a16="http://schemas.microsoft.com/office/drawing/2014/main" val="2537759633"/>
                    </a:ext>
                  </a:extLst>
                </a:gridCol>
                <a:gridCol w="706209">
                  <a:extLst>
                    <a:ext uri="{9D8B030D-6E8A-4147-A177-3AD203B41FA5}">
                      <a16:colId xmlns:a16="http://schemas.microsoft.com/office/drawing/2014/main" val="2886843511"/>
                    </a:ext>
                  </a:extLst>
                </a:gridCol>
                <a:gridCol w="706209">
                  <a:extLst>
                    <a:ext uri="{9D8B030D-6E8A-4147-A177-3AD203B41FA5}">
                      <a16:colId xmlns:a16="http://schemas.microsoft.com/office/drawing/2014/main" val="560972284"/>
                    </a:ext>
                  </a:extLst>
                </a:gridCol>
                <a:gridCol w="706209">
                  <a:extLst>
                    <a:ext uri="{9D8B030D-6E8A-4147-A177-3AD203B41FA5}">
                      <a16:colId xmlns:a16="http://schemas.microsoft.com/office/drawing/2014/main" val="3880050924"/>
                    </a:ext>
                  </a:extLst>
                </a:gridCol>
                <a:gridCol w="574786">
                  <a:extLst>
                    <a:ext uri="{9D8B030D-6E8A-4147-A177-3AD203B41FA5}">
                      <a16:colId xmlns:a16="http://schemas.microsoft.com/office/drawing/2014/main" val="2599793478"/>
                    </a:ext>
                  </a:extLst>
                </a:gridCol>
              </a:tblGrid>
              <a:tr h="481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Quartz</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3</a:t>
                      </a:r>
                      <a:r>
                        <a:rPr lang="en-AU" sz="1000" b="0">
                          <a:solidFill>
                            <a:schemeClr val="tx1"/>
                          </a:solidFill>
                        </a:rPr>
                        <a:t>9</a:t>
                      </a:r>
                      <a:endParaRPr lang="en-AU" sz="1000" b="0" dirty="0">
                        <a:solidFill>
                          <a:schemeClr val="tx1"/>
                        </a:solidFill>
                      </a:endParaRPr>
                    </a:p>
                  </a:txBody>
                  <a:tcPr marL="74295" marR="74295" anchor="ctr">
                    <a:solidFill>
                      <a:schemeClr val="accent6">
                        <a:lumMod val="20000"/>
                        <a:lumOff val="80000"/>
                      </a:schemeClr>
                    </a:solidFill>
                  </a:tcPr>
                </a:tc>
                <a:tc>
                  <a:txBody>
                    <a:bodyPr/>
                    <a:lstStyle/>
                    <a:p>
                      <a:pPr algn="ctr"/>
                      <a:r>
                        <a:rPr lang="en-AU" sz="1000" b="0" dirty="0">
                          <a:solidFill>
                            <a:schemeClr val="tx1"/>
                          </a:solidFill>
                        </a:rPr>
                        <a:t>10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58</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10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17</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Dec 2019 to Nov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Dec 2019 and the number lodged in Nov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Dec 2019 and those that were finalised in Nov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B6BB483E-772E-467C-9EA0-20957F7EEB93}"/>
              </a:ext>
            </a:extLst>
          </p:cNvPr>
          <p:cNvPicPr>
            <a:picLocks noChangeAspect="1"/>
          </p:cNvPicPr>
          <p:nvPr/>
        </p:nvPicPr>
        <p:blipFill>
          <a:blip r:embed="rId2"/>
          <a:stretch>
            <a:fillRect/>
          </a:stretch>
        </p:blipFill>
        <p:spPr>
          <a:xfrm>
            <a:off x="130646" y="1454200"/>
            <a:ext cx="9644708"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16</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23</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0497340"/>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224</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292562170"/>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Dec 2019 to Nov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Dec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Dec 2019 </a:t>
              </a:r>
              <a:r>
                <a:rPr lang="en-AU" sz="1000" dirty="0">
                  <a:solidFill>
                    <a:schemeClr val="tx1"/>
                  </a:solidFill>
                </a:rPr>
                <a:t>to Nov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53069F-D631-431D-BDFF-A3D642E848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1970f3ff-c7c3-4b73-8f0c-0bc260d159f3"/>
    <ds:schemaRef ds:uri="d95fa365-6051-4755-a57a-b1b515a65ccf"/>
    <ds:schemaRef ds:uri="d8656102-7c7b-4021-94e7-299bfa2f7616"/>
  </ds:schemaRefs>
</ds:datastoreItem>
</file>

<file path=customXml/itemProps3.xml><?xml version="1.0" encoding="utf-8"?>
<ds:datastoreItem xmlns:ds="http://schemas.openxmlformats.org/officeDocument/2006/customXml" ds:itemID="{41C71D59-7CC3-4059-ADF1-D55CD60851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22981</TotalTime>
  <Words>909</Words>
  <Application>Microsoft Office PowerPoint</Application>
  <PresentationFormat>A4 Paper (210x297 mm)</PresentationFormat>
  <Paragraphs>290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520</cp:revision>
  <cp:lastPrinted>2018-08-14T03:53:50Z</cp:lastPrinted>
  <dcterms:created xsi:type="dcterms:W3CDTF">2018-03-26T01:27:34Z</dcterms:created>
  <dcterms:modified xsi:type="dcterms:W3CDTF">2020-12-02T21:18:00Z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