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332D09-41D7-4E19-A4E6-178BDE91B6D5}" v="6" dt="2021-05-05T01:11:43.4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127" d="100"/>
          <a:sy n="127" d="100"/>
        </p:scale>
        <p:origin x="888" y="132"/>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21332D09-41D7-4E19-A4E6-178BDE91B6D5}"/>
    <pc:docChg chg="undo custSel modSld">
      <pc:chgData name="David Ly (DJPR)" userId="e1110fe0-4210-4c35-b4be-90cf9e8ca094" providerId="ADAL" clId="{21332D09-41D7-4E19-A4E6-178BDE91B6D5}" dt="2021-05-05T02:37:35.546" v="111" actId="20577"/>
      <pc:docMkLst>
        <pc:docMk/>
      </pc:docMkLst>
      <pc:sldChg chg="modSp mod">
        <pc:chgData name="David Ly (DJPR)" userId="e1110fe0-4210-4c35-b4be-90cf9e8ca094" providerId="ADAL" clId="{21332D09-41D7-4E19-A4E6-178BDE91B6D5}" dt="2021-05-05T02:31:39.753" v="108" actId="20577"/>
        <pc:sldMkLst>
          <pc:docMk/>
          <pc:sldMk cId="1485009367" sldId="343"/>
        </pc:sldMkLst>
        <pc:spChg chg="mod">
          <ac:chgData name="David Ly (DJPR)" userId="e1110fe0-4210-4c35-b4be-90cf9e8ca094" providerId="ADAL" clId="{21332D09-41D7-4E19-A4E6-178BDE91B6D5}" dt="2021-05-05T00:30:33.831" v="1"/>
          <ac:spMkLst>
            <pc:docMk/>
            <pc:sldMk cId="1485009367" sldId="343"/>
            <ac:spMk id="30" creationId="{47BC348D-F4B1-4AB8-A1C9-0EC75629AAC4}"/>
          </ac:spMkLst>
        </pc:spChg>
        <pc:spChg chg="mod">
          <ac:chgData name="David Ly (DJPR)" userId="e1110fe0-4210-4c35-b4be-90cf9e8ca094" providerId="ADAL" clId="{21332D09-41D7-4E19-A4E6-178BDE91B6D5}" dt="2021-05-05T01:03:32.581" v="55" actId="20577"/>
          <ac:spMkLst>
            <pc:docMk/>
            <pc:sldMk cId="1485009367" sldId="343"/>
            <ac:spMk id="35" creationId="{D4EBF142-F80A-4B1F-9B8A-4CE7E8539275}"/>
          </ac:spMkLst>
        </pc:spChg>
        <pc:graphicFrameChg chg="mod modGraphic">
          <ac:chgData name="David Ly (DJPR)" userId="e1110fe0-4210-4c35-b4be-90cf9e8ca094" providerId="ADAL" clId="{21332D09-41D7-4E19-A4E6-178BDE91B6D5}" dt="2021-05-05T00:46:20.359" v="39" actId="20577"/>
          <ac:graphicFrameMkLst>
            <pc:docMk/>
            <pc:sldMk cId="1485009367" sldId="343"/>
            <ac:graphicFrameMk id="18" creationId="{B9371CE6-3621-44FB-B18C-42BBCA1FB57D}"/>
          </ac:graphicFrameMkLst>
        </pc:graphicFrameChg>
        <pc:graphicFrameChg chg="mod modGraphic">
          <ac:chgData name="David Ly (DJPR)" userId="e1110fe0-4210-4c35-b4be-90cf9e8ca094" providerId="ADAL" clId="{21332D09-41D7-4E19-A4E6-178BDE91B6D5}" dt="2021-05-05T00:47:00.921" v="51" actId="20577"/>
          <ac:graphicFrameMkLst>
            <pc:docMk/>
            <pc:sldMk cId="1485009367" sldId="343"/>
            <ac:graphicFrameMk id="19" creationId="{6EC7D101-A267-4217-9797-76267F9CE4FC}"/>
          </ac:graphicFrameMkLst>
        </pc:graphicFrameChg>
        <pc:graphicFrameChg chg="mod modGraphic">
          <ac:chgData name="David Ly (DJPR)" userId="e1110fe0-4210-4c35-b4be-90cf9e8ca094" providerId="ADAL" clId="{21332D09-41D7-4E19-A4E6-178BDE91B6D5}" dt="2021-05-05T02:31:39.753" v="108" actId="20577"/>
          <ac:graphicFrameMkLst>
            <pc:docMk/>
            <pc:sldMk cId="1485009367" sldId="343"/>
            <ac:graphicFrameMk id="28" creationId="{A1D9E160-71B7-4DEE-B337-6C67E3518A79}"/>
          </ac:graphicFrameMkLst>
        </pc:graphicFrameChg>
        <pc:graphicFrameChg chg="mod modGraphic">
          <ac:chgData name="David Ly (DJPR)" userId="e1110fe0-4210-4c35-b4be-90cf9e8ca094" providerId="ADAL" clId="{21332D09-41D7-4E19-A4E6-178BDE91B6D5}" dt="2021-05-05T00:46:09.288" v="33" actId="20577"/>
          <ac:graphicFrameMkLst>
            <pc:docMk/>
            <pc:sldMk cId="1485009367" sldId="343"/>
            <ac:graphicFrameMk id="39" creationId="{140E9E4F-A90D-47B1-BC72-77B2893440A8}"/>
          </ac:graphicFrameMkLst>
        </pc:graphicFrameChg>
        <pc:graphicFrameChg chg="mod modGraphic">
          <ac:chgData name="David Ly (DJPR)" userId="e1110fe0-4210-4c35-b4be-90cf9e8ca094" providerId="ADAL" clId="{21332D09-41D7-4E19-A4E6-178BDE91B6D5}" dt="2021-05-05T00:46:37.820" v="45" actId="20577"/>
          <ac:graphicFrameMkLst>
            <pc:docMk/>
            <pc:sldMk cId="1485009367" sldId="343"/>
            <ac:graphicFrameMk id="40" creationId="{C67C88B7-B89B-40D0-997E-E8FBAEB627C7}"/>
          </ac:graphicFrameMkLst>
        </pc:graphicFrameChg>
      </pc:sldChg>
      <pc:sldChg chg="addSp delSp modSp mod">
        <pc:chgData name="David Ly (DJPR)" userId="e1110fe0-4210-4c35-b4be-90cf9e8ca094" providerId="ADAL" clId="{21332D09-41D7-4E19-A4E6-178BDE91B6D5}" dt="2021-05-05T01:11:46.721" v="74" actId="1076"/>
        <pc:sldMkLst>
          <pc:docMk/>
          <pc:sldMk cId="2273189841" sldId="344"/>
        </pc:sldMkLst>
        <pc:picChg chg="add mod">
          <ac:chgData name="David Ly (DJPR)" userId="e1110fe0-4210-4c35-b4be-90cf9e8ca094" providerId="ADAL" clId="{21332D09-41D7-4E19-A4E6-178BDE91B6D5}" dt="2021-05-05T01:11:46.721" v="74" actId="1076"/>
          <ac:picMkLst>
            <pc:docMk/>
            <pc:sldMk cId="2273189841" sldId="344"/>
            <ac:picMk id="3" creationId="{CD58A92D-FF32-4C49-BBCD-8C86C02A8709}"/>
          </ac:picMkLst>
        </pc:picChg>
        <pc:picChg chg="del">
          <ac:chgData name="David Ly (DJPR)" userId="e1110fe0-4210-4c35-b4be-90cf9e8ca094" providerId="ADAL" clId="{21332D09-41D7-4E19-A4E6-178BDE91B6D5}" dt="2021-05-05T01:11:40.958" v="72" actId="478"/>
          <ac:picMkLst>
            <pc:docMk/>
            <pc:sldMk cId="2273189841" sldId="344"/>
            <ac:picMk id="5" creationId="{F7A129ED-E327-4712-A0FF-A54E26B780F2}"/>
          </ac:picMkLst>
        </pc:picChg>
      </pc:sldChg>
      <pc:sldChg chg="modSp mod">
        <pc:chgData name="David Ly (DJPR)" userId="e1110fe0-4210-4c35-b4be-90cf9e8ca094" providerId="ADAL" clId="{21332D09-41D7-4E19-A4E6-178BDE91B6D5}" dt="2021-05-05T02:37:35.546" v="111" actId="20577"/>
        <pc:sldMkLst>
          <pc:docMk/>
          <pc:sldMk cId="945573038" sldId="345"/>
        </pc:sldMkLst>
        <pc:spChg chg="mod">
          <ac:chgData name="David Ly (DJPR)" userId="e1110fe0-4210-4c35-b4be-90cf9e8ca094" providerId="ADAL" clId="{21332D09-41D7-4E19-A4E6-178BDE91B6D5}" dt="2021-05-05T01:13:32.878" v="76" actId="20577"/>
          <ac:spMkLst>
            <pc:docMk/>
            <pc:sldMk cId="945573038" sldId="345"/>
            <ac:spMk id="6" creationId="{8DF0F362-6826-4C82-A93A-2419D4C7E7CC}"/>
          </ac:spMkLst>
        </pc:spChg>
        <pc:spChg chg="mod">
          <ac:chgData name="David Ly (DJPR)" userId="e1110fe0-4210-4c35-b4be-90cf9e8ca094" providerId="ADAL" clId="{21332D09-41D7-4E19-A4E6-178BDE91B6D5}" dt="2021-05-05T02:37:35.546" v="111" actId="20577"/>
          <ac:spMkLst>
            <pc:docMk/>
            <pc:sldMk cId="945573038" sldId="345"/>
            <ac:spMk id="7" creationId="{33A6EDAD-BA59-4AC4-B708-282844F2C753}"/>
          </ac:spMkLst>
        </pc:spChg>
        <pc:spChg chg="mod">
          <ac:chgData name="David Ly (DJPR)" userId="e1110fe0-4210-4c35-b4be-90cf9e8ca094" providerId="ADAL" clId="{21332D09-41D7-4E19-A4E6-178BDE91B6D5}" dt="2021-05-05T00:30:33.831" v="1"/>
          <ac:spMkLst>
            <pc:docMk/>
            <pc:sldMk cId="945573038" sldId="345"/>
            <ac:spMk id="11" creationId="{2277AB74-613C-4B1F-ADDA-B3251778BC7F}"/>
          </ac:spMkLst>
        </pc:spChg>
        <pc:spChg chg="mod">
          <ac:chgData name="David Ly (DJPR)" userId="e1110fe0-4210-4c35-b4be-90cf9e8ca094" providerId="ADAL" clId="{21332D09-41D7-4E19-A4E6-178BDE91B6D5}" dt="2021-05-05T00:30:33.831" v="1"/>
          <ac:spMkLst>
            <pc:docMk/>
            <pc:sldMk cId="945573038" sldId="345"/>
            <ac:spMk id="17" creationId="{D5C771A2-C082-43E3-9AC3-5C3C5CB15C89}"/>
          </ac:spMkLst>
        </pc:spChg>
        <pc:graphicFrameChg chg="modGraphic">
          <ac:chgData name="David Ly (DJPR)" userId="e1110fe0-4210-4c35-b4be-90cf9e8ca094" providerId="ADAL" clId="{21332D09-41D7-4E19-A4E6-178BDE91B6D5}" dt="2021-05-05T02:30:27.462" v="98" actId="20577"/>
          <ac:graphicFrameMkLst>
            <pc:docMk/>
            <pc:sldMk cId="945573038" sldId="345"/>
            <ac:graphicFrameMk id="20" creationId="{19A07C6E-1822-4AC7-9DE5-180367F4572F}"/>
          </ac:graphicFrameMkLst>
        </pc:graphicFrameChg>
        <pc:graphicFrameChg chg="modGraphic">
          <ac:chgData name="David Ly (DJPR)" userId="e1110fe0-4210-4c35-b4be-90cf9e8ca094" providerId="ADAL" clId="{21332D09-41D7-4E19-A4E6-178BDE91B6D5}" dt="2021-05-05T02:31:17.432" v="106" actId="20577"/>
          <ac:graphicFrameMkLst>
            <pc:docMk/>
            <pc:sldMk cId="945573038" sldId="345"/>
            <ac:graphicFrameMk id="22" creationId="{F7C67F88-7677-40D7-B1ED-2D606507565D}"/>
          </ac:graphicFrameMkLst>
        </pc:graphicFrameChg>
      </pc:sldChg>
      <pc:sldChg chg="modSp mod">
        <pc:chgData name="David Ly (DJPR)" userId="e1110fe0-4210-4c35-b4be-90cf9e8ca094" providerId="ADAL" clId="{21332D09-41D7-4E19-A4E6-178BDE91B6D5}" dt="2021-05-05T00:39:26.707" v="29" actId="20577"/>
        <pc:sldMkLst>
          <pc:docMk/>
          <pc:sldMk cId="1844906361" sldId="346"/>
        </pc:sldMkLst>
        <pc:spChg chg="mod">
          <ac:chgData name="David Ly (DJPR)" userId="e1110fe0-4210-4c35-b4be-90cf9e8ca094" providerId="ADAL" clId="{21332D09-41D7-4E19-A4E6-178BDE91B6D5}" dt="2021-05-05T00:30:33.831" v="1"/>
          <ac:spMkLst>
            <pc:docMk/>
            <pc:sldMk cId="1844906361" sldId="346"/>
            <ac:spMk id="5" creationId="{301F9264-E803-4923-9A20-18A996E3C945}"/>
          </ac:spMkLst>
        </pc:spChg>
        <pc:spChg chg="mod">
          <ac:chgData name="David Ly (DJPR)" userId="e1110fe0-4210-4c35-b4be-90cf9e8ca094" providerId="ADAL" clId="{21332D09-41D7-4E19-A4E6-178BDE91B6D5}" dt="2021-05-05T00:30:49.590" v="9" actId="20577"/>
          <ac:spMkLst>
            <pc:docMk/>
            <pc:sldMk cId="1844906361" sldId="346"/>
            <ac:spMk id="10" creationId="{BB3BD7B2-9510-4B27-B083-1D8DE4F00BE3}"/>
          </ac:spMkLst>
        </pc:spChg>
        <pc:graphicFrameChg chg="mod modGraphic">
          <ac:chgData name="David Ly (DJPR)" userId="e1110fe0-4210-4c35-b4be-90cf9e8ca094" providerId="ADAL" clId="{21332D09-41D7-4E19-A4E6-178BDE91B6D5}" dt="2021-05-05T00:39:26.707" v="29" actId="20577"/>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5/05/2021</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5/5/2021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5/5/2021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5/5/2021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5/5/2021</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Apr 2020 vs Apr 2021:</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3307479704"/>
              </p:ext>
            </p:extLst>
          </p:nvPr>
        </p:nvGraphicFramePr>
        <p:xfrm>
          <a:off x="962025" y="1851285"/>
          <a:ext cx="7884433" cy="2948463"/>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67968">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Apr 2020</a:t>
                      </a:r>
                    </a:p>
                  </a:txBody>
                  <a:tcPr marL="76340" marR="76340" marT="38170" marB="38170" anchor="ctr">
                    <a:solidFill>
                      <a:srgbClr val="002060"/>
                    </a:solidFill>
                  </a:tcPr>
                </a:tc>
                <a:tc>
                  <a:txBody>
                    <a:bodyPr/>
                    <a:lstStyle/>
                    <a:p>
                      <a:pPr algn="ctr"/>
                      <a:r>
                        <a:rPr lang="en-AU" sz="1200" dirty="0"/>
                        <a:t>At 30 Apr 2021</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250</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250</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10</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30 Apr 2020 and compares it with 30 Apr 2021.</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2983386800"/>
              </p:ext>
            </p:extLst>
          </p:nvPr>
        </p:nvGraphicFramePr>
        <p:xfrm>
          <a:off x="355224" y="5317084"/>
          <a:ext cx="9053269" cy="1113548"/>
        </p:xfrm>
        <a:graphic>
          <a:graphicData uri="http://schemas.openxmlformats.org/drawingml/2006/table">
            <a:tbl>
              <a:tblPr firstRow="1" firstCol="1" lastCol="1" bandRow="1">
                <a:tableStyleId>{5C22544A-7EE6-4342-B048-85BDC9FD1C3A}</a:tableStyleId>
              </a:tblPr>
              <a:tblGrid>
                <a:gridCol w="1299551">
                  <a:extLst>
                    <a:ext uri="{9D8B030D-6E8A-4147-A177-3AD203B41FA5}">
                      <a16:colId xmlns:a16="http://schemas.microsoft.com/office/drawing/2014/main" val="3295249521"/>
                    </a:ext>
                  </a:extLst>
                </a:gridCol>
                <a:gridCol w="902104">
                  <a:extLst>
                    <a:ext uri="{9D8B030D-6E8A-4147-A177-3AD203B41FA5}">
                      <a16:colId xmlns:a16="http://schemas.microsoft.com/office/drawing/2014/main" val="3199867949"/>
                    </a:ext>
                  </a:extLst>
                </a:gridCol>
                <a:gridCol w="1020273">
                  <a:extLst>
                    <a:ext uri="{9D8B030D-6E8A-4147-A177-3AD203B41FA5}">
                      <a16:colId xmlns:a16="http://schemas.microsoft.com/office/drawing/2014/main" val="2304462212"/>
                    </a:ext>
                  </a:extLst>
                </a:gridCol>
                <a:gridCol w="1020273">
                  <a:extLst>
                    <a:ext uri="{9D8B030D-6E8A-4147-A177-3AD203B41FA5}">
                      <a16:colId xmlns:a16="http://schemas.microsoft.com/office/drawing/2014/main" val="211635787"/>
                    </a:ext>
                  </a:extLst>
                </a:gridCol>
                <a:gridCol w="1020273">
                  <a:extLst>
                    <a:ext uri="{9D8B030D-6E8A-4147-A177-3AD203B41FA5}">
                      <a16:colId xmlns:a16="http://schemas.microsoft.com/office/drawing/2014/main" val="4064855267"/>
                    </a:ext>
                  </a:extLst>
                </a:gridCol>
                <a:gridCol w="1020273">
                  <a:extLst>
                    <a:ext uri="{9D8B030D-6E8A-4147-A177-3AD203B41FA5}">
                      <a16:colId xmlns:a16="http://schemas.microsoft.com/office/drawing/2014/main" val="442981113"/>
                    </a:ext>
                  </a:extLst>
                </a:gridCol>
                <a:gridCol w="1020273">
                  <a:extLst>
                    <a:ext uri="{9D8B030D-6E8A-4147-A177-3AD203B41FA5}">
                      <a16:colId xmlns:a16="http://schemas.microsoft.com/office/drawing/2014/main" val="3345436955"/>
                    </a:ext>
                  </a:extLst>
                </a:gridCol>
                <a:gridCol w="1020273">
                  <a:extLst>
                    <a:ext uri="{9D8B030D-6E8A-4147-A177-3AD203B41FA5}">
                      <a16:colId xmlns:a16="http://schemas.microsoft.com/office/drawing/2014/main" val="2033090969"/>
                    </a:ext>
                  </a:extLst>
                </a:gridCol>
                <a:gridCol w="729976">
                  <a:extLst>
                    <a:ext uri="{9D8B030D-6E8A-4147-A177-3AD203B41FA5}">
                      <a16:colId xmlns:a16="http://schemas.microsoft.com/office/drawing/2014/main" val="172196264"/>
                    </a:ext>
                  </a:extLst>
                </a:gridCol>
              </a:tblGrid>
              <a:tr h="2272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Basalt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Sand</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i="0" u="none" strike="noStrike" dirty="0">
                          <a:solidFill>
                            <a:schemeClr val="bg1"/>
                          </a:solidFill>
                          <a:effectLst/>
                          <a:latin typeface="+mn-lt"/>
                        </a:rPr>
                        <a:t>Granite</a:t>
                      </a: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Hornfels</a:t>
                      </a: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780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8</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6</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23</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5072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2</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May</a:t>
            </a:r>
            <a:r>
              <a:rPr lang="en-AU" sz="1200" b="1" dirty="0">
                <a:solidFill>
                  <a:schemeClr val="accent6">
                    <a:lumMod val="50000"/>
                  </a:schemeClr>
                </a:solidFill>
              </a:rPr>
              <a:t> 2020 </a:t>
            </a:r>
            <a:r>
              <a:rPr lang="en-AU" sz="1200" b="1" dirty="0">
                <a:solidFill>
                  <a:schemeClr val="accent6">
                    <a:lumMod val="50000"/>
                  </a:schemeClr>
                </a:solidFill>
                <a:latin typeface="Calibri" panose="020F0502020204030204"/>
              </a:rPr>
              <a:t>to Apr</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2021</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 (WA) lodged over a 12 month period since May 2020 and the number of applications lodged in Apr 2021.</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 (WA) finalised over a 12 month period since May 2020 and those that were finalised in Apr 2021.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602986330"/>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Apr 2021</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2</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2</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3095687683"/>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May 2020 to Apr 2021</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20</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2</a:t>
                      </a:r>
                    </a:p>
                    <a:p>
                      <a:pPr algn="ctr"/>
                      <a:r>
                        <a:rPr lang="en-AU" sz="1000" b="1" dirty="0"/>
                        <a:t>Work Authority</a:t>
                      </a:r>
                    </a:p>
                  </a:txBody>
                  <a:tcPr marL="74295" marR="74295" marT="37148" marB="37148" anchor="ctr"/>
                </a:tc>
                <a:tc gridSpan="2">
                  <a:txBody>
                    <a:bodyPr/>
                    <a:lstStyle/>
                    <a:p>
                      <a:pPr algn="ctr"/>
                      <a:r>
                        <a:rPr lang="en-AU" sz="1000" b="1" dirty="0"/>
                        <a:t>18</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2626138751"/>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Apr</a:t>
                      </a:r>
                      <a:r>
                        <a:rPr lang="en-AU" sz="1000" dirty="0"/>
                        <a:t>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3</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3</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3053676398"/>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May 2020 to Apr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29</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2</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27</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2</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23</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3" name="Picture 2">
            <a:extLst>
              <a:ext uri="{FF2B5EF4-FFF2-40B4-BE49-F238E27FC236}">
                <a16:creationId xmlns:a16="http://schemas.microsoft.com/office/drawing/2014/main" id="{CD58A92D-FF32-4C49-BBCD-8C86C02A8709}"/>
              </a:ext>
            </a:extLst>
          </p:cNvPr>
          <p:cNvPicPr>
            <a:picLocks noChangeAspect="1"/>
          </p:cNvPicPr>
          <p:nvPr/>
        </p:nvPicPr>
        <p:blipFill>
          <a:blip r:embed="rId2"/>
          <a:stretch>
            <a:fillRect/>
          </a:stretch>
        </p:blipFill>
        <p:spPr>
          <a:xfrm>
            <a:off x="283059" y="1512790"/>
            <a:ext cx="9339881"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36</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a:t>
            </a:r>
            <a:r>
              <a:rPr lang="en-AU" sz="1000"/>
              <a:t>12 months: </a:t>
            </a:r>
            <a:r>
              <a:rPr lang="en-AU" sz="1000" b="1" dirty="0"/>
              <a:t>17</a:t>
            </a:r>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May 2020 to Apr 2021</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May 2020 </a:t>
              </a:r>
              <a:r>
                <a:rPr lang="en-AU" sz="1000" dirty="0">
                  <a:solidFill>
                    <a:schemeClr val="tx1"/>
                  </a:solidFill>
                </a:rPr>
                <a:t>to </a:t>
              </a:r>
              <a:r>
                <a:rPr lang="en-AU" sz="1000" dirty="0">
                  <a:solidFill>
                    <a:schemeClr val="tx1">
                      <a:lumMod val="85000"/>
                      <a:lumOff val="15000"/>
                    </a:schemeClr>
                  </a:solidFill>
                </a:rPr>
                <a:t>Apr 2021.</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677806999"/>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55</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21</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262</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483726473"/>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202</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43</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ed8l xmlns="d8656102-7c7b-4021-94e7-299bfa2f7616">
      <UserInfo>
        <DisplayName/>
        <AccountId xsi:nil="true"/>
        <AccountType/>
      </UserInfo>
    </ed8l>
  </documentManagement>
</p:properti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7" ma:contentTypeDescription="DEDJTR Document" ma:contentTypeScope="" ma:versionID="45ff83c42ebfce0020937be91367eb13">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93b7c5fd5c6455fda0dff516db4970cb"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element ref="ns4:ed8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element name="ed8l" ma:index="33" nillable="true" ma:displayName="Reviewed" ma:list="UserInfo" ma:internalName="ed8l">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C1A488-D36D-4BB8-9A22-5BBAE083862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8656102-7c7b-4021-94e7-299bfa2f7616"/>
    <ds:schemaRef ds:uri="http://purl.org/dc/elements/1.1/"/>
    <ds:schemaRef ds:uri="http://schemas.microsoft.com/office/2006/metadata/properties"/>
    <ds:schemaRef ds:uri="1970f3ff-c7c3-4b73-8f0c-0bc260d159f3"/>
    <ds:schemaRef ds:uri="d95fa365-6051-4755-a57a-b1b515a65ccf"/>
    <ds:schemaRef ds:uri="http://www.w3.org/XML/1998/namespace"/>
    <ds:schemaRef ds:uri="http://purl.org/dc/dcmitype/"/>
  </ds:schemaRefs>
</ds:datastoreItem>
</file>

<file path=customXml/itemProps2.xml><?xml version="1.0" encoding="utf-8"?>
<ds:datastoreItem xmlns:ds="http://schemas.openxmlformats.org/officeDocument/2006/customXml" ds:itemID="{12DA17BF-8BBF-4CD0-8CA6-9A09FC4F20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9071DE-8301-4E60-8889-FFEE6ED1CA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22350</TotalTime>
  <Words>804</Words>
  <Application>Microsoft Office PowerPoint</Application>
  <PresentationFormat>A4 Paper (210x297 mm)</PresentationFormat>
  <Paragraphs>230</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516</cp:revision>
  <cp:lastPrinted>2018-08-15T22:59:59Z</cp:lastPrinted>
  <dcterms:created xsi:type="dcterms:W3CDTF">2018-03-26T01:27:34Z</dcterms:created>
  <dcterms:modified xsi:type="dcterms:W3CDTF">2021-05-05T02:37:46Z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