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8217F6-A5F7-4729-8928-2CB2C937D475}" v="7" dt="2020-09-01T04:30:02.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14" d="100"/>
          <a:sy n="114" d="100"/>
        </p:scale>
        <p:origin x="360"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448217F6-A5F7-4729-8928-2CB2C937D475}"/>
    <pc:docChg chg="undo custSel modSld">
      <pc:chgData name="David Ly (DJPR)" userId="e1110fe0-4210-4c35-b4be-90cf9e8ca094" providerId="ADAL" clId="{448217F6-A5F7-4729-8928-2CB2C937D475}" dt="2020-09-03T02:26:53.449" v="119" actId="20577"/>
      <pc:docMkLst>
        <pc:docMk/>
      </pc:docMkLst>
      <pc:sldChg chg="delSp modSp">
        <pc:chgData name="David Ly (DJPR)" userId="e1110fe0-4210-4c35-b4be-90cf9e8ca094" providerId="ADAL" clId="{448217F6-A5F7-4729-8928-2CB2C937D475}" dt="2020-09-03T02:26:53.449" v="119" actId="20577"/>
        <pc:sldMkLst>
          <pc:docMk/>
          <pc:sldMk cId="1485009367" sldId="343"/>
        </pc:sldMkLst>
        <pc:spChg chg="mod">
          <ac:chgData name="David Ly (DJPR)" userId="e1110fe0-4210-4c35-b4be-90cf9e8ca094" providerId="ADAL" clId="{448217F6-A5F7-4729-8928-2CB2C937D475}" dt="2020-09-03T02:26:53.449" v="119" actId="20577"/>
          <ac:spMkLst>
            <pc:docMk/>
            <pc:sldMk cId="1485009367" sldId="343"/>
            <ac:spMk id="35" creationId="{D4EBF142-F80A-4B1F-9B8A-4CE7E8539275}"/>
          </ac:spMkLst>
        </pc:spChg>
        <pc:graphicFrameChg chg="modGraphic">
          <ac:chgData name="David Ly (DJPR)" userId="e1110fe0-4210-4c35-b4be-90cf9e8ca094" providerId="ADAL" clId="{448217F6-A5F7-4729-8928-2CB2C937D475}" dt="2020-09-01T04:06:50.945" v="34" actId="20577"/>
          <ac:graphicFrameMkLst>
            <pc:docMk/>
            <pc:sldMk cId="1485009367" sldId="343"/>
            <ac:graphicFrameMk id="18" creationId="{B9371CE6-3621-44FB-B18C-42BBCA1FB57D}"/>
          </ac:graphicFrameMkLst>
        </pc:graphicFrameChg>
        <pc:graphicFrameChg chg="modGraphic">
          <ac:chgData name="David Ly (DJPR)" userId="e1110fe0-4210-4c35-b4be-90cf9e8ca094" providerId="ADAL" clId="{448217F6-A5F7-4729-8928-2CB2C937D475}" dt="2020-09-01T04:08:17.465" v="48" actId="20577"/>
          <ac:graphicFrameMkLst>
            <pc:docMk/>
            <pc:sldMk cId="1485009367" sldId="343"/>
            <ac:graphicFrameMk id="19" creationId="{6EC7D101-A267-4217-9797-76267F9CE4FC}"/>
          </ac:graphicFrameMkLst>
        </pc:graphicFrameChg>
        <pc:graphicFrameChg chg="modGraphic">
          <ac:chgData name="David Ly (DJPR)" userId="e1110fe0-4210-4c35-b4be-90cf9e8ca094" providerId="ADAL" clId="{448217F6-A5F7-4729-8928-2CB2C937D475}" dt="2020-09-01T04:21:50.435" v="64" actId="20577"/>
          <ac:graphicFrameMkLst>
            <pc:docMk/>
            <pc:sldMk cId="1485009367" sldId="343"/>
            <ac:graphicFrameMk id="28" creationId="{A1D9E160-71B7-4DEE-B337-6C67E3518A79}"/>
          </ac:graphicFrameMkLst>
        </pc:graphicFrameChg>
        <pc:graphicFrameChg chg="modGraphic">
          <ac:chgData name="David Ly (DJPR)" userId="e1110fe0-4210-4c35-b4be-90cf9e8ca094" providerId="ADAL" clId="{448217F6-A5F7-4729-8928-2CB2C937D475}" dt="2020-09-01T04:06:54.257" v="36" actId="20577"/>
          <ac:graphicFrameMkLst>
            <pc:docMk/>
            <pc:sldMk cId="1485009367" sldId="343"/>
            <ac:graphicFrameMk id="39" creationId="{140E9E4F-A90D-47B1-BC72-77B2893440A8}"/>
          </ac:graphicFrameMkLst>
        </pc:graphicFrameChg>
        <pc:graphicFrameChg chg="modGraphic">
          <ac:chgData name="David Ly (DJPR)" userId="e1110fe0-4210-4c35-b4be-90cf9e8ca094" providerId="ADAL" clId="{448217F6-A5F7-4729-8928-2CB2C937D475}" dt="2020-09-01T04:08:21.921" v="50" actId="20577"/>
          <ac:graphicFrameMkLst>
            <pc:docMk/>
            <pc:sldMk cId="1485009367" sldId="343"/>
            <ac:graphicFrameMk id="40" creationId="{C67C88B7-B89B-40D0-997E-E8FBAEB627C7}"/>
          </ac:graphicFrameMkLst>
        </pc:graphicFrameChg>
        <pc:cxnChg chg="del mod">
          <ac:chgData name="David Ly (DJPR)" userId="e1110fe0-4210-4c35-b4be-90cf9e8ca094" providerId="ADAL" clId="{448217F6-A5F7-4729-8928-2CB2C937D475}" dt="2020-09-01T04:04:50.113" v="18" actId="478"/>
          <ac:cxnSpMkLst>
            <pc:docMk/>
            <pc:sldMk cId="1485009367" sldId="343"/>
            <ac:cxnSpMk id="7" creationId="{F83E74A9-56E2-488D-B53E-7FD814B18F21}"/>
          </ac:cxnSpMkLst>
        </pc:cxnChg>
      </pc:sldChg>
      <pc:sldChg chg="addSp delSp">
        <pc:chgData name="David Ly (DJPR)" userId="e1110fe0-4210-4c35-b4be-90cf9e8ca094" providerId="ADAL" clId="{448217F6-A5F7-4729-8928-2CB2C937D475}" dt="2020-09-01T04:30:02.054" v="67"/>
        <pc:sldMkLst>
          <pc:docMk/>
          <pc:sldMk cId="2273189841" sldId="344"/>
        </pc:sldMkLst>
        <pc:picChg chg="add">
          <ac:chgData name="David Ly (DJPR)" userId="e1110fe0-4210-4c35-b4be-90cf9e8ca094" providerId="ADAL" clId="{448217F6-A5F7-4729-8928-2CB2C937D475}" dt="2020-09-01T04:30:02.054" v="67"/>
          <ac:picMkLst>
            <pc:docMk/>
            <pc:sldMk cId="2273189841" sldId="344"/>
            <ac:picMk id="3" creationId="{17F617EE-3615-475F-9E69-61FD22DBB21B}"/>
          </ac:picMkLst>
        </pc:picChg>
        <pc:picChg chg="del">
          <ac:chgData name="David Ly (DJPR)" userId="e1110fe0-4210-4c35-b4be-90cf9e8ca094" providerId="ADAL" clId="{448217F6-A5F7-4729-8928-2CB2C937D475}" dt="2020-09-01T04:29:59.547" v="66" actId="478"/>
          <ac:picMkLst>
            <pc:docMk/>
            <pc:sldMk cId="2273189841" sldId="344"/>
            <ac:picMk id="5" creationId="{A32335F3-C29A-460F-BF75-2877266F93A3}"/>
          </ac:picMkLst>
        </pc:picChg>
        <pc:cxnChg chg="del">
          <ac:chgData name="David Ly (DJPR)" userId="e1110fe0-4210-4c35-b4be-90cf9e8ca094" providerId="ADAL" clId="{448217F6-A5F7-4729-8928-2CB2C937D475}" dt="2020-09-01T04:29:56.848" v="65" actId="478"/>
          <ac:cxnSpMkLst>
            <pc:docMk/>
            <pc:sldMk cId="2273189841" sldId="344"/>
            <ac:cxnSpMk id="7" creationId="{C92D2E00-7AE0-4398-8790-B4ECED947B7F}"/>
          </ac:cxnSpMkLst>
        </pc:cxnChg>
      </pc:sldChg>
      <pc:sldChg chg="delSp modSp">
        <pc:chgData name="David Ly (DJPR)" userId="e1110fe0-4210-4c35-b4be-90cf9e8ca094" providerId="ADAL" clId="{448217F6-A5F7-4729-8928-2CB2C937D475}" dt="2020-09-01T04:52:21.283" v="115" actId="20577"/>
        <pc:sldMkLst>
          <pc:docMk/>
          <pc:sldMk cId="945573038" sldId="345"/>
        </pc:sldMkLst>
        <pc:spChg chg="mod">
          <ac:chgData name="David Ly (DJPR)" userId="e1110fe0-4210-4c35-b4be-90cf9e8ca094" providerId="ADAL" clId="{448217F6-A5F7-4729-8928-2CB2C937D475}" dt="2020-09-01T04:51:25.819" v="104" actId="20577"/>
          <ac:spMkLst>
            <pc:docMk/>
            <pc:sldMk cId="945573038" sldId="345"/>
            <ac:spMk id="6" creationId="{8DF0F362-6826-4C82-A93A-2419D4C7E7CC}"/>
          </ac:spMkLst>
        </pc:spChg>
        <pc:spChg chg="mod">
          <ac:chgData name="David Ly (DJPR)" userId="e1110fe0-4210-4c35-b4be-90cf9e8ca094" providerId="ADAL" clId="{448217F6-A5F7-4729-8928-2CB2C937D475}" dt="2020-09-01T04:52:21.283" v="115" actId="20577"/>
          <ac:spMkLst>
            <pc:docMk/>
            <pc:sldMk cId="945573038" sldId="345"/>
            <ac:spMk id="7" creationId="{33A6EDAD-BA59-4AC4-B708-282844F2C753}"/>
          </ac:spMkLst>
        </pc:spChg>
        <pc:graphicFrameChg chg="modGraphic">
          <ac:chgData name="David Ly (DJPR)" userId="e1110fe0-4210-4c35-b4be-90cf9e8ca094" providerId="ADAL" clId="{448217F6-A5F7-4729-8928-2CB2C937D475}" dt="2020-09-01T04:51:03.788" v="102" actId="20577"/>
          <ac:graphicFrameMkLst>
            <pc:docMk/>
            <pc:sldMk cId="945573038" sldId="345"/>
            <ac:graphicFrameMk id="20" creationId="{19A07C6E-1822-4AC7-9DE5-180367F4572F}"/>
          </ac:graphicFrameMkLst>
        </pc:graphicFrameChg>
        <pc:graphicFrameChg chg="modGraphic">
          <ac:chgData name="David Ly (DJPR)" userId="e1110fe0-4210-4c35-b4be-90cf9e8ca094" providerId="ADAL" clId="{448217F6-A5F7-4729-8928-2CB2C937D475}" dt="2020-09-01T04:51:53.131" v="111" actId="20577"/>
          <ac:graphicFrameMkLst>
            <pc:docMk/>
            <pc:sldMk cId="945573038" sldId="345"/>
            <ac:graphicFrameMk id="22" creationId="{F7C67F88-7677-40D7-B1ED-2D606507565D}"/>
          </ac:graphicFrameMkLst>
        </pc:graphicFrameChg>
        <pc:cxnChg chg="del">
          <ac:chgData name="David Ly (DJPR)" userId="e1110fe0-4210-4c35-b4be-90cf9e8ca094" providerId="ADAL" clId="{448217F6-A5F7-4729-8928-2CB2C937D475}" dt="2020-09-01T04:31:51.246" v="68" actId="478"/>
          <ac:cxnSpMkLst>
            <pc:docMk/>
            <pc:sldMk cId="945573038" sldId="345"/>
            <ac:cxnSpMk id="19" creationId="{42D0838D-38FF-4439-B363-638FFF045F80}"/>
          </ac:cxnSpMkLst>
        </pc:cxnChg>
      </pc:sldChg>
      <pc:sldChg chg="delSp modSp">
        <pc:chgData name="David Ly (DJPR)" userId="e1110fe0-4210-4c35-b4be-90cf9e8ca094" providerId="ADAL" clId="{448217F6-A5F7-4729-8928-2CB2C937D475}" dt="2020-09-01T21:58:07.536" v="117" actId="20577"/>
        <pc:sldMkLst>
          <pc:docMk/>
          <pc:sldMk cId="1844906361" sldId="346"/>
        </pc:sldMkLst>
        <pc:graphicFrameChg chg="modGraphic">
          <ac:chgData name="David Ly (DJPR)" userId="e1110fe0-4210-4c35-b4be-90cf9e8ca094" providerId="ADAL" clId="{448217F6-A5F7-4729-8928-2CB2C937D475}" dt="2020-09-01T21:58:07.536" v="117" actId="20577"/>
          <ac:graphicFrameMkLst>
            <pc:docMk/>
            <pc:sldMk cId="1844906361" sldId="346"/>
            <ac:graphicFrameMk id="9" creationId="{610598A4-60C9-4B0D-9D9C-D0D97D2A934D}"/>
          </ac:graphicFrameMkLst>
        </pc:graphicFrameChg>
        <pc:cxnChg chg="del">
          <ac:chgData name="David Ly (DJPR)" userId="e1110fe0-4210-4c35-b4be-90cf9e8ca094" providerId="ADAL" clId="{448217F6-A5F7-4729-8928-2CB2C937D475}" dt="2020-09-01T04:02:02.284" v="0" actId="478"/>
          <ac:cxnSpMkLst>
            <pc:docMk/>
            <pc:sldMk cId="1844906361" sldId="346"/>
            <ac:cxnSpMk id="8" creationId="{8396AA64-74F0-4580-9BF9-5E68AAAEA622}"/>
          </ac:cxnSpMkLst>
        </pc:cxnChg>
      </pc:sldChg>
    </pc:docChg>
  </pc:docChgLst>
  <pc:docChgLst>
    <pc:chgData name="David Ly (DJPR)" userId="e1110fe0-4210-4c35-b4be-90cf9e8ca094" providerId="ADAL" clId="{C77BC3EB-8CFC-4E99-9A2C-5DF707DD5246}"/>
    <pc:docChg chg="modSld">
      <pc:chgData name="David Ly (DJPR)" userId="e1110fe0-4210-4c35-b4be-90cf9e8ca094" providerId="ADAL" clId="{C77BC3EB-8CFC-4E99-9A2C-5DF707DD5246}" dt="2020-08-31T05:51:21.137" v="6"/>
      <pc:docMkLst>
        <pc:docMk/>
      </pc:docMkLst>
      <pc:sldChg chg="addSp modSp">
        <pc:chgData name="David Ly (DJPR)" userId="e1110fe0-4210-4c35-b4be-90cf9e8ca094" providerId="ADAL" clId="{C77BC3EB-8CFC-4E99-9A2C-5DF707DD5246}" dt="2020-08-31T05:51:15.513" v="3" actId="208"/>
        <pc:sldMkLst>
          <pc:docMk/>
          <pc:sldMk cId="1485009367" sldId="343"/>
        </pc:sldMkLst>
        <pc:spChg chg="mod">
          <ac:chgData name="David Ly (DJPR)" userId="e1110fe0-4210-4c35-b4be-90cf9e8ca094" providerId="ADAL" clId="{C77BC3EB-8CFC-4E99-9A2C-5DF707DD5246}" dt="2020-08-31T05:50:25.136" v="1"/>
          <ac:spMkLst>
            <pc:docMk/>
            <pc:sldMk cId="1485009367" sldId="343"/>
            <ac:spMk id="30" creationId="{47BC348D-F4B1-4AB8-A1C9-0EC75629AAC4}"/>
          </ac:spMkLst>
        </pc:spChg>
        <pc:spChg chg="mod">
          <ac:chgData name="David Ly (DJPR)" userId="e1110fe0-4210-4c35-b4be-90cf9e8ca094" providerId="ADAL" clId="{C77BC3EB-8CFC-4E99-9A2C-5DF707DD5246}" dt="2020-08-31T05:50:25.136" v="1"/>
          <ac:spMkLst>
            <pc:docMk/>
            <pc:sldMk cId="1485009367" sldId="343"/>
            <ac:spMk id="35" creationId="{D4EBF142-F80A-4B1F-9B8A-4CE7E8539275}"/>
          </ac:spMkLst>
        </pc:spChg>
        <pc:graphicFrameChg chg="mod">
          <ac:chgData name="David Ly (DJPR)" userId="e1110fe0-4210-4c35-b4be-90cf9e8ca094" providerId="ADAL" clId="{C77BC3EB-8CFC-4E99-9A2C-5DF707DD5246}" dt="2020-08-31T05:50:25.136" v="1"/>
          <ac:graphicFrameMkLst>
            <pc:docMk/>
            <pc:sldMk cId="1485009367" sldId="343"/>
            <ac:graphicFrameMk id="18" creationId="{B9371CE6-3621-44FB-B18C-42BBCA1FB57D}"/>
          </ac:graphicFrameMkLst>
        </pc:graphicFrameChg>
        <pc:graphicFrameChg chg="mod">
          <ac:chgData name="David Ly (DJPR)" userId="e1110fe0-4210-4c35-b4be-90cf9e8ca094" providerId="ADAL" clId="{C77BC3EB-8CFC-4E99-9A2C-5DF707DD5246}" dt="2020-08-31T05:50:25.136" v="1"/>
          <ac:graphicFrameMkLst>
            <pc:docMk/>
            <pc:sldMk cId="1485009367" sldId="343"/>
            <ac:graphicFrameMk id="19" creationId="{6EC7D101-A267-4217-9797-76267F9CE4FC}"/>
          </ac:graphicFrameMkLst>
        </pc:graphicFrameChg>
        <pc:graphicFrameChg chg="mod">
          <ac:chgData name="David Ly (DJPR)" userId="e1110fe0-4210-4c35-b4be-90cf9e8ca094" providerId="ADAL" clId="{C77BC3EB-8CFC-4E99-9A2C-5DF707DD5246}" dt="2020-08-31T05:50:25.136" v="1"/>
          <ac:graphicFrameMkLst>
            <pc:docMk/>
            <pc:sldMk cId="1485009367" sldId="343"/>
            <ac:graphicFrameMk id="39" creationId="{140E9E4F-A90D-47B1-BC72-77B2893440A8}"/>
          </ac:graphicFrameMkLst>
        </pc:graphicFrameChg>
        <pc:graphicFrameChg chg="mod">
          <ac:chgData name="David Ly (DJPR)" userId="e1110fe0-4210-4c35-b4be-90cf9e8ca094" providerId="ADAL" clId="{C77BC3EB-8CFC-4E99-9A2C-5DF707DD5246}" dt="2020-08-31T05:50:25.136" v="1"/>
          <ac:graphicFrameMkLst>
            <pc:docMk/>
            <pc:sldMk cId="1485009367" sldId="343"/>
            <ac:graphicFrameMk id="40" creationId="{C67C88B7-B89B-40D0-997E-E8FBAEB627C7}"/>
          </ac:graphicFrameMkLst>
        </pc:graphicFrameChg>
        <pc:cxnChg chg="add mod">
          <ac:chgData name="David Ly (DJPR)" userId="e1110fe0-4210-4c35-b4be-90cf9e8ca094" providerId="ADAL" clId="{C77BC3EB-8CFC-4E99-9A2C-5DF707DD5246}" dt="2020-08-31T05:51:15.513" v="3" actId="208"/>
          <ac:cxnSpMkLst>
            <pc:docMk/>
            <pc:sldMk cId="1485009367" sldId="343"/>
            <ac:cxnSpMk id="7" creationId="{F83E74A9-56E2-488D-B53E-7FD814B18F21}"/>
          </ac:cxnSpMkLst>
        </pc:cxnChg>
      </pc:sldChg>
      <pc:sldChg chg="addSp">
        <pc:chgData name="David Ly (DJPR)" userId="e1110fe0-4210-4c35-b4be-90cf9e8ca094" providerId="ADAL" clId="{C77BC3EB-8CFC-4E99-9A2C-5DF707DD5246}" dt="2020-08-31T05:51:19.874" v="5"/>
        <pc:sldMkLst>
          <pc:docMk/>
          <pc:sldMk cId="2273189841" sldId="344"/>
        </pc:sldMkLst>
        <pc:cxnChg chg="add">
          <ac:chgData name="David Ly (DJPR)" userId="e1110fe0-4210-4c35-b4be-90cf9e8ca094" providerId="ADAL" clId="{C77BC3EB-8CFC-4E99-9A2C-5DF707DD5246}" dt="2020-08-31T05:51:19.874" v="5"/>
          <ac:cxnSpMkLst>
            <pc:docMk/>
            <pc:sldMk cId="2273189841" sldId="344"/>
            <ac:cxnSpMk id="7" creationId="{C92D2E00-7AE0-4398-8790-B4ECED947B7F}"/>
          </ac:cxnSpMkLst>
        </pc:cxnChg>
      </pc:sldChg>
      <pc:sldChg chg="addSp modSp">
        <pc:chgData name="David Ly (DJPR)" userId="e1110fe0-4210-4c35-b4be-90cf9e8ca094" providerId="ADAL" clId="{C77BC3EB-8CFC-4E99-9A2C-5DF707DD5246}" dt="2020-08-31T05:51:21.137" v="6"/>
        <pc:sldMkLst>
          <pc:docMk/>
          <pc:sldMk cId="945573038" sldId="345"/>
        </pc:sldMkLst>
        <pc:spChg chg="mod">
          <ac:chgData name="David Ly (DJPR)" userId="e1110fe0-4210-4c35-b4be-90cf9e8ca094" providerId="ADAL" clId="{C77BC3EB-8CFC-4E99-9A2C-5DF707DD5246}" dt="2020-08-31T05:50:25.136" v="1"/>
          <ac:spMkLst>
            <pc:docMk/>
            <pc:sldMk cId="945573038" sldId="345"/>
            <ac:spMk id="11" creationId="{2277AB74-613C-4B1F-ADDA-B3251778BC7F}"/>
          </ac:spMkLst>
        </pc:spChg>
        <pc:spChg chg="mod">
          <ac:chgData name="David Ly (DJPR)" userId="e1110fe0-4210-4c35-b4be-90cf9e8ca094" providerId="ADAL" clId="{C77BC3EB-8CFC-4E99-9A2C-5DF707DD5246}" dt="2020-08-31T05:50:25.136" v="1"/>
          <ac:spMkLst>
            <pc:docMk/>
            <pc:sldMk cId="945573038" sldId="345"/>
            <ac:spMk id="17" creationId="{D5C771A2-C082-43E3-9AC3-5C3C5CB15C89}"/>
          </ac:spMkLst>
        </pc:spChg>
        <pc:cxnChg chg="add">
          <ac:chgData name="David Ly (DJPR)" userId="e1110fe0-4210-4c35-b4be-90cf9e8ca094" providerId="ADAL" clId="{C77BC3EB-8CFC-4E99-9A2C-5DF707DD5246}" dt="2020-08-31T05:51:21.137" v="6"/>
          <ac:cxnSpMkLst>
            <pc:docMk/>
            <pc:sldMk cId="945573038" sldId="345"/>
            <ac:cxnSpMk id="19" creationId="{42D0838D-38FF-4439-B363-638FFF045F80}"/>
          </ac:cxnSpMkLst>
        </pc:cxnChg>
      </pc:sldChg>
      <pc:sldChg chg="addSp modSp">
        <pc:chgData name="David Ly (DJPR)" userId="e1110fe0-4210-4c35-b4be-90cf9e8ca094" providerId="ADAL" clId="{C77BC3EB-8CFC-4E99-9A2C-5DF707DD5246}" dt="2020-08-31T05:51:18.491" v="4"/>
        <pc:sldMkLst>
          <pc:docMk/>
          <pc:sldMk cId="1844906361" sldId="346"/>
        </pc:sldMkLst>
        <pc:spChg chg="mod">
          <ac:chgData name="David Ly (DJPR)" userId="e1110fe0-4210-4c35-b4be-90cf9e8ca094" providerId="ADAL" clId="{C77BC3EB-8CFC-4E99-9A2C-5DF707DD5246}" dt="2020-08-31T05:50:25.136" v="1"/>
          <ac:spMkLst>
            <pc:docMk/>
            <pc:sldMk cId="1844906361" sldId="346"/>
            <ac:spMk id="5" creationId="{301F9264-E803-4923-9A20-18A996E3C945}"/>
          </ac:spMkLst>
        </pc:spChg>
        <pc:spChg chg="mod">
          <ac:chgData name="David Ly (DJPR)" userId="e1110fe0-4210-4c35-b4be-90cf9e8ca094" providerId="ADAL" clId="{C77BC3EB-8CFC-4E99-9A2C-5DF707DD5246}" dt="2020-08-31T05:50:25.136" v="1"/>
          <ac:spMkLst>
            <pc:docMk/>
            <pc:sldMk cId="1844906361" sldId="346"/>
            <ac:spMk id="10" creationId="{BB3BD7B2-9510-4B27-B083-1D8DE4F00BE3}"/>
          </ac:spMkLst>
        </pc:spChg>
        <pc:graphicFrameChg chg="mod">
          <ac:chgData name="David Ly (DJPR)" userId="e1110fe0-4210-4c35-b4be-90cf9e8ca094" providerId="ADAL" clId="{C77BC3EB-8CFC-4E99-9A2C-5DF707DD5246}" dt="2020-08-31T05:50:25.136" v="1"/>
          <ac:graphicFrameMkLst>
            <pc:docMk/>
            <pc:sldMk cId="1844906361" sldId="346"/>
            <ac:graphicFrameMk id="9" creationId="{610598A4-60C9-4B0D-9D9C-D0D97D2A934D}"/>
          </ac:graphicFrameMkLst>
        </pc:graphicFrameChg>
        <pc:cxnChg chg="add">
          <ac:chgData name="David Ly (DJPR)" userId="e1110fe0-4210-4c35-b4be-90cf9e8ca094" providerId="ADAL" clId="{C77BC3EB-8CFC-4E99-9A2C-5DF707DD5246}" dt="2020-08-31T05:51:18.491" v="4"/>
          <ac:cxnSpMkLst>
            <pc:docMk/>
            <pc:sldMk cId="1844906361" sldId="346"/>
            <ac:cxnSpMk id="8" creationId="{8396AA64-74F0-4580-9BF9-5E68AAAEA622}"/>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3/09/2020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9/3/2020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9/3/2020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9/3/2020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9/3/2020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9/3/2020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9/3/2020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9/3/2020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Aug 2019 vs Aug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1877266614"/>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Aug 2019</a:t>
                      </a:r>
                    </a:p>
                  </a:txBody>
                  <a:tcPr marL="76340" marR="76340" marT="38170" marB="38170" anchor="ctr">
                    <a:solidFill>
                      <a:srgbClr val="002060"/>
                    </a:solidFill>
                  </a:tcPr>
                </a:tc>
                <a:tc>
                  <a:txBody>
                    <a:bodyPr/>
                    <a:lstStyle/>
                    <a:p>
                      <a:pPr algn="ctr"/>
                      <a:r>
                        <a:rPr lang="en-AU" sz="1200" dirty="0"/>
                        <a:t>At 31 Aug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248</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Aug 2019 and compares it with 31 Aug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928860826"/>
              </p:ext>
            </p:extLst>
          </p:nvPr>
        </p:nvGraphicFramePr>
        <p:xfrm>
          <a:off x="355225" y="5317084"/>
          <a:ext cx="8984717" cy="1148723"/>
        </p:xfrm>
        <a:graphic>
          <a:graphicData uri="http://schemas.openxmlformats.org/drawingml/2006/table">
            <a:tbl>
              <a:tblPr firstRow="1" firstCol="1" lastCol="1" bandRow="1">
                <a:tableStyleId>{5C22544A-7EE6-4342-B048-85BDC9FD1C3A}</a:tableStyleId>
              </a:tblPr>
              <a:tblGrid>
                <a:gridCol w="863959">
                  <a:extLst>
                    <a:ext uri="{9D8B030D-6E8A-4147-A177-3AD203B41FA5}">
                      <a16:colId xmlns:a16="http://schemas.microsoft.com/office/drawing/2014/main" val="3295249521"/>
                    </a:ext>
                  </a:extLst>
                </a:gridCol>
                <a:gridCol w="746137">
                  <a:extLst>
                    <a:ext uri="{9D8B030D-6E8A-4147-A177-3AD203B41FA5}">
                      <a16:colId xmlns:a16="http://schemas.microsoft.com/office/drawing/2014/main" val="4064855267"/>
                    </a:ext>
                  </a:extLst>
                </a:gridCol>
                <a:gridCol w="746137">
                  <a:extLst>
                    <a:ext uri="{9D8B030D-6E8A-4147-A177-3AD203B41FA5}">
                      <a16:colId xmlns:a16="http://schemas.microsoft.com/office/drawing/2014/main" val="189194517"/>
                    </a:ext>
                  </a:extLst>
                </a:gridCol>
                <a:gridCol w="746137">
                  <a:extLst>
                    <a:ext uri="{9D8B030D-6E8A-4147-A177-3AD203B41FA5}">
                      <a16:colId xmlns:a16="http://schemas.microsoft.com/office/drawing/2014/main" val="2280007932"/>
                    </a:ext>
                  </a:extLst>
                </a:gridCol>
                <a:gridCol w="746137">
                  <a:extLst>
                    <a:ext uri="{9D8B030D-6E8A-4147-A177-3AD203B41FA5}">
                      <a16:colId xmlns:a16="http://schemas.microsoft.com/office/drawing/2014/main" val="3345436955"/>
                    </a:ext>
                  </a:extLst>
                </a:gridCol>
                <a:gridCol w="746137">
                  <a:extLst>
                    <a:ext uri="{9D8B030D-6E8A-4147-A177-3AD203B41FA5}">
                      <a16:colId xmlns:a16="http://schemas.microsoft.com/office/drawing/2014/main" val="2014941730"/>
                    </a:ext>
                  </a:extLst>
                </a:gridCol>
                <a:gridCol w="746137">
                  <a:extLst>
                    <a:ext uri="{9D8B030D-6E8A-4147-A177-3AD203B41FA5}">
                      <a16:colId xmlns:a16="http://schemas.microsoft.com/office/drawing/2014/main" val="2033090969"/>
                    </a:ext>
                  </a:extLst>
                </a:gridCol>
                <a:gridCol w="746137">
                  <a:extLst>
                    <a:ext uri="{9D8B030D-6E8A-4147-A177-3AD203B41FA5}">
                      <a16:colId xmlns:a16="http://schemas.microsoft.com/office/drawing/2014/main" val="1025019330"/>
                    </a:ext>
                  </a:extLst>
                </a:gridCol>
                <a:gridCol w="814487">
                  <a:extLst>
                    <a:ext uri="{9D8B030D-6E8A-4147-A177-3AD203B41FA5}">
                      <a16:colId xmlns:a16="http://schemas.microsoft.com/office/drawing/2014/main" val="1078895545"/>
                    </a:ext>
                  </a:extLst>
                </a:gridCol>
                <a:gridCol w="761486">
                  <a:extLst>
                    <a:ext uri="{9D8B030D-6E8A-4147-A177-3AD203B41FA5}">
                      <a16:colId xmlns:a16="http://schemas.microsoft.com/office/drawing/2014/main" val="343104841"/>
                    </a:ext>
                  </a:extLst>
                </a:gridCol>
                <a:gridCol w="787986">
                  <a:extLst>
                    <a:ext uri="{9D8B030D-6E8A-4147-A177-3AD203B41FA5}">
                      <a16:colId xmlns:a16="http://schemas.microsoft.com/office/drawing/2014/main" val="468684677"/>
                    </a:ext>
                  </a:extLst>
                </a:gridCol>
                <a:gridCol w="533840">
                  <a:extLst>
                    <a:ext uri="{9D8B030D-6E8A-4147-A177-3AD203B41FA5}">
                      <a16:colId xmlns:a16="http://schemas.microsoft.com/office/drawing/2014/main" val="172196264"/>
                    </a:ext>
                  </a:extLst>
                </a:gridCol>
              </a:tblGrid>
              <a:tr h="23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Scoria</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24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20</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455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1</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Sept</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Aug</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Sept 2019 and the number of applications lodged in Aug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a:t>
              </a:r>
              <a:r>
                <a:rPr lang="en-AU" sz="1000">
                  <a:solidFill>
                    <a:schemeClr val="tx1">
                      <a:lumMod val="85000"/>
                      <a:lumOff val="15000"/>
                    </a:schemeClr>
                  </a:solidFill>
                </a:rPr>
                <a:t>Plan Variations (</a:t>
              </a:r>
              <a:r>
                <a:rPr lang="en-AU" sz="1000" dirty="0">
                  <a:solidFill>
                    <a:schemeClr val="tx1">
                      <a:lumMod val="85000"/>
                      <a:lumOff val="15000"/>
                    </a:schemeClr>
                  </a:solidFill>
                </a:rPr>
                <a:t>WA) finalised over a 12 month period since Sept 2019 and those that were finalised in Aug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550407681"/>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Aug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92846794"/>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Sept 2019 to Aug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32</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5</a:t>
                      </a:r>
                    </a:p>
                    <a:p>
                      <a:pPr algn="ctr"/>
                      <a:r>
                        <a:rPr lang="en-AU" sz="1000" b="1" dirty="0"/>
                        <a:t>Work Authority</a:t>
                      </a:r>
                    </a:p>
                  </a:txBody>
                  <a:tcPr marL="74295" marR="74295" marT="37148" marB="37148" anchor="ctr"/>
                </a:tc>
                <a:tc gridSpan="2">
                  <a:txBody>
                    <a:bodyPr/>
                    <a:lstStyle/>
                    <a:p>
                      <a:pPr algn="ctr"/>
                      <a:r>
                        <a:rPr lang="en-AU" sz="1000" b="1" dirty="0"/>
                        <a:t>27</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179491192"/>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Aug</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0</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0</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0</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997230942"/>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Sept 2019 to Aug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29</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4</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25</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t>20</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17F617EE-3615-475F-9E69-61FD22DBB21B}"/>
              </a:ext>
            </a:extLst>
          </p:cNvPr>
          <p:cNvPicPr>
            <a:picLocks noChangeAspect="1"/>
          </p:cNvPicPr>
          <p:nvPr/>
        </p:nvPicPr>
        <p:blipFill>
          <a:blip r:embed="rId2"/>
          <a:stretch>
            <a:fillRect/>
          </a:stretch>
        </p:blipFill>
        <p:spPr>
          <a:xfrm>
            <a:off x="283059" y="1615283"/>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40</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19</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Sept 2019 to Aug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Sept 2019 </a:t>
              </a:r>
              <a:r>
                <a:rPr lang="en-AU" sz="1000" dirty="0">
                  <a:solidFill>
                    <a:schemeClr val="tx1"/>
                  </a:solidFill>
                </a:rPr>
                <a:t>to </a:t>
              </a:r>
              <a:r>
                <a:rPr lang="en-AU" sz="1000" dirty="0">
                  <a:solidFill>
                    <a:schemeClr val="tx1">
                      <a:lumMod val="85000"/>
                      <a:lumOff val="15000"/>
                    </a:schemeClr>
                  </a:solidFill>
                </a:rPr>
                <a:t>Aug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102918328"/>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109</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209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rPr>
                        <a:t>12</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1875465287"/>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63</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246</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C1A488-D36D-4BB8-9A22-5BBAE0838621}">
  <ds:schemaRefs>
    <ds:schemaRef ds:uri="http://schemas.microsoft.com/office/2006/metadata/properties"/>
    <ds:schemaRef ds:uri="http://schemas.microsoft.com/office/infopath/2007/PartnerControls"/>
    <ds:schemaRef ds:uri="1970f3ff-c7c3-4b73-8f0c-0bc260d159f3"/>
    <ds:schemaRef ds:uri="d95fa365-6051-4755-a57a-b1b515a65ccf"/>
  </ds:schemaRefs>
</ds:datastoreItem>
</file>

<file path=customXml/itemProps2.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3.xml><?xml version="1.0" encoding="utf-8"?>
<ds:datastoreItem xmlns:ds="http://schemas.openxmlformats.org/officeDocument/2006/customXml" ds:itemID="{C5DAE9D0-5361-4006-BFB5-FF3C7879D5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21562</TotalTime>
  <Words>813</Words>
  <Application>Microsoft Office PowerPoint</Application>
  <PresentationFormat>A4 Paper (210x297 mm)</PresentationFormat>
  <Paragraphs>239</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2020-09-03T02:27:00Z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