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C90C3B-CE38-416B-8425-E3AADDFD8309}" v="3" dt="2021-03-02T01:07:14.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29" d="100"/>
          <a:sy n="129" d="100"/>
        </p:scale>
        <p:origin x="690" y="12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8FC90C3B-CE38-416B-8425-E3AADDFD8309}"/>
    <pc:docChg chg="custSel modSld">
      <pc:chgData name="David Ly (DJPR)" userId="e1110fe0-4210-4c35-b4be-90cf9e8ca094" providerId="ADAL" clId="{8FC90C3B-CE38-416B-8425-E3AADDFD8309}" dt="2021-03-02T03:46:14.726" v="267" actId="20577"/>
      <pc:docMkLst>
        <pc:docMk/>
      </pc:docMkLst>
      <pc:sldChg chg="modSp mod">
        <pc:chgData name="David Ly (DJPR)" userId="e1110fe0-4210-4c35-b4be-90cf9e8ca094" providerId="ADAL" clId="{8FC90C3B-CE38-416B-8425-E3AADDFD8309}" dt="2021-03-02T01:02:54.118" v="193" actId="20577"/>
        <pc:sldMkLst>
          <pc:docMk/>
          <pc:sldMk cId="1485009367" sldId="343"/>
        </pc:sldMkLst>
        <pc:spChg chg="mod">
          <ac:chgData name="David Ly (DJPR)" userId="e1110fe0-4210-4c35-b4be-90cf9e8ca094" providerId="ADAL" clId="{8FC90C3B-CE38-416B-8425-E3AADDFD8309}" dt="2021-03-01T23:46:23.106" v="1"/>
          <ac:spMkLst>
            <pc:docMk/>
            <pc:sldMk cId="1485009367" sldId="343"/>
            <ac:spMk id="30" creationId="{47BC348D-F4B1-4AB8-A1C9-0EC75629AAC4}"/>
          </ac:spMkLst>
        </pc:spChg>
        <pc:spChg chg="mod">
          <ac:chgData name="David Ly (DJPR)" userId="e1110fe0-4210-4c35-b4be-90cf9e8ca094" providerId="ADAL" clId="{8FC90C3B-CE38-416B-8425-E3AADDFD8309}" dt="2021-03-01T23:46:23.106" v="1"/>
          <ac:spMkLst>
            <pc:docMk/>
            <pc:sldMk cId="1485009367" sldId="343"/>
            <ac:spMk id="35" creationId="{D4EBF142-F80A-4B1F-9B8A-4CE7E8539275}"/>
          </ac:spMkLst>
        </pc:spChg>
        <pc:graphicFrameChg chg="mod modGraphic">
          <ac:chgData name="David Ly (DJPR)" userId="e1110fe0-4210-4c35-b4be-90cf9e8ca094" providerId="ADAL" clId="{8FC90C3B-CE38-416B-8425-E3AADDFD8309}" dt="2021-03-02T00:54:07.471" v="173"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8FC90C3B-CE38-416B-8425-E3AADDFD8309}" dt="2021-03-02T00:53:43.975" v="171"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8FC90C3B-CE38-416B-8425-E3AADDFD8309}" dt="2021-03-02T00:54:13.871" v="177"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8FC90C3B-CE38-416B-8425-E3AADDFD8309}" dt="2021-03-02T00:54:28.847" v="183" actId="20577"/>
          <ac:graphicFrameMkLst>
            <pc:docMk/>
            <pc:sldMk cId="1485009367" sldId="343"/>
            <ac:graphicFrameMk id="15" creationId="{AC974449-2F34-42A8-B501-B091720CD9B7}"/>
          </ac:graphicFrameMkLst>
        </pc:graphicFrameChg>
        <pc:graphicFrameChg chg="modGraphic">
          <ac:chgData name="David Ly (DJPR)" userId="e1110fe0-4210-4c35-b4be-90cf9e8ca094" providerId="ADAL" clId="{8FC90C3B-CE38-416B-8425-E3AADDFD8309}" dt="2021-03-02T01:02:54.118" v="193" actId="20577"/>
          <ac:graphicFrameMkLst>
            <pc:docMk/>
            <pc:sldMk cId="1485009367" sldId="343"/>
            <ac:graphicFrameMk id="28" creationId="{A1D9E160-71B7-4DEE-B337-6C67E3518A79}"/>
          </ac:graphicFrameMkLst>
        </pc:graphicFrameChg>
      </pc:sldChg>
      <pc:sldChg chg="addSp delSp modSp mod">
        <pc:chgData name="David Ly (DJPR)" userId="e1110fe0-4210-4c35-b4be-90cf9e8ca094" providerId="ADAL" clId="{8FC90C3B-CE38-416B-8425-E3AADDFD8309}" dt="2021-03-02T01:07:15.580" v="196" actId="1076"/>
        <pc:sldMkLst>
          <pc:docMk/>
          <pc:sldMk cId="2273189841" sldId="344"/>
        </pc:sldMkLst>
        <pc:picChg chg="del">
          <ac:chgData name="David Ly (DJPR)" userId="e1110fe0-4210-4c35-b4be-90cf9e8ca094" providerId="ADAL" clId="{8FC90C3B-CE38-416B-8425-E3AADDFD8309}" dt="2021-03-02T01:07:11.657" v="194" actId="478"/>
          <ac:picMkLst>
            <pc:docMk/>
            <pc:sldMk cId="2273189841" sldId="344"/>
            <ac:picMk id="2" creationId="{8ECF2C5F-E062-4038-83C5-0D41045F6CED}"/>
          </ac:picMkLst>
        </pc:picChg>
        <pc:picChg chg="add mod">
          <ac:chgData name="David Ly (DJPR)" userId="e1110fe0-4210-4c35-b4be-90cf9e8ca094" providerId="ADAL" clId="{8FC90C3B-CE38-416B-8425-E3AADDFD8309}" dt="2021-03-02T01:07:15.580" v="196" actId="1076"/>
          <ac:picMkLst>
            <pc:docMk/>
            <pc:sldMk cId="2273189841" sldId="344"/>
            <ac:picMk id="3" creationId="{8C89EE70-D60E-4CC7-A40B-7357562A5E82}"/>
          </ac:picMkLst>
        </pc:picChg>
      </pc:sldChg>
      <pc:sldChg chg="modSp mod">
        <pc:chgData name="David Ly (DJPR)" userId="e1110fe0-4210-4c35-b4be-90cf9e8ca094" providerId="ADAL" clId="{8FC90C3B-CE38-416B-8425-E3AADDFD8309}" dt="2021-03-02T03:46:14.726" v="267" actId="20577"/>
        <pc:sldMkLst>
          <pc:docMk/>
          <pc:sldMk cId="945573038" sldId="345"/>
        </pc:sldMkLst>
        <pc:spChg chg="mod">
          <ac:chgData name="David Ly (DJPR)" userId="e1110fe0-4210-4c35-b4be-90cf9e8ca094" providerId="ADAL" clId="{8FC90C3B-CE38-416B-8425-E3AADDFD8309}" dt="2021-03-02T01:13:10.291" v="218" actId="20577"/>
          <ac:spMkLst>
            <pc:docMk/>
            <pc:sldMk cId="945573038" sldId="345"/>
            <ac:spMk id="6" creationId="{8DF0F362-6826-4C82-A93A-2419D4C7E7CC}"/>
          </ac:spMkLst>
        </pc:spChg>
        <pc:spChg chg="mod">
          <ac:chgData name="David Ly (DJPR)" userId="e1110fe0-4210-4c35-b4be-90cf9e8ca094" providerId="ADAL" clId="{8FC90C3B-CE38-416B-8425-E3AADDFD8309}" dt="2021-03-02T03:46:14.726" v="267" actId="20577"/>
          <ac:spMkLst>
            <pc:docMk/>
            <pc:sldMk cId="945573038" sldId="345"/>
            <ac:spMk id="7" creationId="{33A6EDAD-BA59-4AC4-B708-282844F2C753}"/>
          </ac:spMkLst>
        </pc:spChg>
        <pc:spChg chg="mod">
          <ac:chgData name="David Ly (DJPR)" userId="e1110fe0-4210-4c35-b4be-90cf9e8ca094" providerId="ADAL" clId="{8FC90C3B-CE38-416B-8425-E3AADDFD8309}" dt="2021-03-01T23:46:23.106" v="1"/>
          <ac:spMkLst>
            <pc:docMk/>
            <pc:sldMk cId="945573038" sldId="345"/>
            <ac:spMk id="11" creationId="{2277AB74-613C-4B1F-ADDA-B3251778BC7F}"/>
          </ac:spMkLst>
        </pc:spChg>
        <pc:spChg chg="mod">
          <ac:chgData name="David Ly (DJPR)" userId="e1110fe0-4210-4c35-b4be-90cf9e8ca094" providerId="ADAL" clId="{8FC90C3B-CE38-416B-8425-E3AADDFD8309}" dt="2021-03-01T23:46:12.430" v="0"/>
          <ac:spMkLst>
            <pc:docMk/>
            <pc:sldMk cId="945573038" sldId="345"/>
            <ac:spMk id="16" creationId="{E5FD2B6E-90C5-4945-86D7-35C6714A0AB5}"/>
          </ac:spMkLst>
        </pc:spChg>
        <pc:spChg chg="mod">
          <ac:chgData name="David Ly (DJPR)" userId="e1110fe0-4210-4c35-b4be-90cf9e8ca094" providerId="ADAL" clId="{8FC90C3B-CE38-416B-8425-E3AADDFD8309}" dt="2021-03-01T23:46:23.106" v="1"/>
          <ac:spMkLst>
            <pc:docMk/>
            <pc:sldMk cId="945573038" sldId="345"/>
            <ac:spMk id="17" creationId="{D5C771A2-C082-43E3-9AC3-5C3C5CB15C89}"/>
          </ac:spMkLst>
        </pc:spChg>
        <pc:graphicFrameChg chg="modGraphic">
          <ac:chgData name="David Ly (DJPR)" userId="e1110fe0-4210-4c35-b4be-90cf9e8ca094" providerId="ADAL" clId="{8FC90C3B-CE38-416B-8425-E3AADDFD8309}" dt="2021-03-02T03:00:40.185" v="265"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8FC90C3B-CE38-416B-8425-E3AADDFD8309}" dt="2021-03-02T01:15:10.084" v="263" actId="20577"/>
          <ac:graphicFrameMkLst>
            <pc:docMk/>
            <pc:sldMk cId="945573038" sldId="345"/>
            <ac:graphicFrameMk id="9" creationId="{EA636E0F-366E-4E8B-92F0-1138394E488B}"/>
          </ac:graphicFrameMkLst>
        </pc:graphicFrameChg>
      </pc:sldChg>
      <pc:sldChg chg="modSp mod">
        <pc:chgData name="David Ly (DJPR)" userId="e1110fe0-4210-4c35-b4be-90cf9e8ca094" providerId="ADAL" clId="{8FC90C3B-CE38-416B-8425-E3AADDFD8309}" dt="2021-03-02T00:04:35.655" v="119" actId="20577"/>
        <pc:sldMkLst>
          <pc:docMk/>
          <pc:sldMk cId="1844906361" sldId="346"/>
        </pc:sldMkLst>
        <pc:spChg chg="mod">
          <ac:chgData name="David Ly (DJPR)" userId="e1110fe0-4210-4c35-b4be-90cf9e8ca094" providerId="ADAL" clId="{8FC90C3B-CE38-416B-8425-E3AADDFD8309}" dt="2021-03-01T23:46:23.106" v="1"/>
          <ac:spMkLst>
            <pc:docMk/>
            <pc:sldMk cId="1844906361" sldId="346"/>
            <ac:spMk id="5" creationId="{301F9264-E803-4923-9A20-18A996E3C945}"/>
          </ac:spMkLst>
        </pc:spChg>
        <pc:spChg chg="mod">
          <ac:chgData name="David Ly (DJPR)" userId="e1110fe0-4210-4c35-b4be-90cf9e8ca094" providerId="ADAL" clId="{8FC90C3B-CE38-416B-8425-E3AADDFD8309}" dt="2021-03-01T23:46:54.226" v="13" actId="20577"/>
          <ac:spMkLst>
            <pc:docMk/>
            <pc:sldMk cId="1844906361" sldId="346"/>
            <ac:spMk id="8" creationId="{04EC3C1E-906F-452B-92A2-40A80845EF09}"/>
          </ac:spMkLst>
        </pc:spChg>
        <pc:graphicFrameChg chg="mod modGraphic">
          <ac:chgData name="David Ly (DJPR)" userId="e1110fe0-4210-4c35-b4be-90cf9e8ca094" providerId="ADAL" clId="{8FC90C3B-CE38-416B-8425-E3AADDFD8309}" dt="2021-03-02T00:04:35.655" v="119"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2/03/2021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383282304"/>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28 Feb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181</a:t>
                      </a:r>
                    </a:p>
                  </a:txBody>
                  <a:tcPr marL="76340" marR="76340" marT="46979" marB="46979" anchor="ctr">
                    <a:solidFill>
                      <a:schemeClr val="accent5"/>
                    </a:solidFill>
                  </a:tcPr>
                </a:tc>
                <a:tc>
                  <a:txBody>
                    <a:bodyPr/>
                    <a:lstStyle/>
                    <a:p>
                      <a:pPr algn="ctr"/>
                      <a:r>
                        <a:rPr lang="en-AU" sz="1200" b="1" dirty="0">
                          <a:solidFill>
                            <a:schemeClr val="tx1"/>
                          </a:solidFill>
                        </a:rPr>
                        <a:t>114</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378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264</a:t>
                      </a:r>
                    </a:p>
                  </a:txBody>
                  <a:tcPr marL="76340" marR="76340" marT="46979" marB="46979" anchor="ctr">
                    <a:solidFill>
                      <a:schemeClr val="accent5"/>
                    </a:solidFill>
                  </a:tcPr>
                </a:tc>
                <a:tc>
                  <a:txBody>
                    <a:bodyPr/>
                    <a:lstStyle/>
                    <a:p>
                      <a:pPr algn="ctr"/>
                      <a:r>
                        <a:rPr lang="en-AU" sz="1200" b="1" dirty="0">
                          <a:solidFill>
                            <a:schemeClr val="tx1"/>
                          </a:solidFill>
                        </a:rPr>
                        <a:t>159</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506</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150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323</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86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140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114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183</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18</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18</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46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46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Feb 2020 vs Feb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28 Feb 2020 and compares it with 28 Feb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530251111"/>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Feb</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22</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16</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109347867"/>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Mar 2020 to Feb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315</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88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211</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16</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77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167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115095444"/>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Feb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20</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2</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18</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061269995"/>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Mar 2020 to Feb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399</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171</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211</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17</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239200138"/>
              </p:ext>
            </p:extLst>
          </p:nvPr>
        </p:nvGraphicFramePr>
        <p:xfrm>
          <a:off x="348168" y="5107091"/>
          <a:ext cx="9071877" cy="1288312"/>
        </p:xfrm>
        <a:graphic>
          <a:graphicData uri="http://schemas.openxmlformats.org/drawingml/2006/table">
            <a:tbl>
              <a:tblPr firstRow="1" firstCol="1" bandRow="1">
                <a:tableStyleId>{7DF18680-E054-41AD-8BC1-D1AEF772440D}</a:tableStyleId>
              </a:tblPr>
              <a:tblGrid>
                <a:gridCol w="952295">
                  <a:extLst>
                    <a:ext uri="{9D8B030D-6E8A-4147-A177-3AD203B41FA5}">
                      <a16:colId xmlns:a16="http://schemas.microsoft.com/office/drawing/2014/main" val="3295249521"/>
                    </a:ext>
                  </a:extLst>
                </a:gridCol>
                <a:gridCol w="545818">
                  <a:extLst>
                    <a:ext uri="{9D8B030D-6E8A-4147-A177-3AD203B41FA5}">
                      <a16:colId xmlns:a16="http://schemas.microsoft.com/office/drawing/2014/main" val="1025019330"/>
                    </a:ext>
                  </a:extLst>
                </a:gridCol>
                <a:gridCol w="959534">
                  <a:extLst>
                    <a:ext uri="{9D8B030D-6E8A-4147-A177-3AD203B41FA5}">
                      <a16:colId xmlns:a16="http://schemas.microsoft.com/office/drawing/2014/main" val="2811748536"/>
                    </a:ext>
                  </a:extLst>
                </a:gridCol>
                <a:gridCol w="755105">
                  <a:extLst>
                    <a:ext uri="{9D8B030D-6E8A-4147-A177-3AD203B41FA5}">
                      <a16:colId xmlns:a16="http://schemas.microsoft.com/office/drawing/2014/main" val="1237997388"/>
                    </a:ext>
                  </a:extLst>
                </a:gridCol>
                <a:gridCol w="755105">
                  <a:extLst>
                    <a:ext uri="{9D8B030D-6E8A-4147-A177-3AD203B41FA5}">
                      <a16:colId xmlns:a16="http://schemas.microsoft.com/office/drawing/2014/main" val="3609812944"/>
                    </a:ext>
                  </a:extLst>
                </a:gridCol>
                <a:gridCol w="755105">
                  <a:extLst>
                    <a:ext uri="{9D8B030D-6E8A-4147-A177-3AD203B41FA5}">
                      <a16:colId xmlns:a16="http://schemas.microsoft.com/office/drawing/2014/main" val="932512549"/>
                    </a:ext>
                  </a:extLst>
                </a:gridCol>
                <a:gridCol w="654189">
                  <a:extLst>
                    <a:ext uri="{9D8B030D-6E8A-4147-A177-3AD203B41FA5}">
                      <a16:colId xmlns:a16="http://schemas.microsoft.com/office/drawing/2014/main" val="198735558"/>
                    </a:ext>
                  </a:extLst>
                </a:gridCol>
                <a:gridCol w="601938">
                  <a:extLst>
                    <a:ext uri="{9D8B030D-6E8A-4147-A177-3AD203B41FA5}">
                      <a16:colId xmlns:a16="http://schemas.microsoft.com/office/drawing/2014/main" val="2537759633"/>
                    </a:ext>
                  </a:extLst>
                </a:gridCol>
                <a:gridCol w="642470">
                  <a:extLst>
                    <a:ext uri="{9D8B030D-6E8A-4147-A177-3AD203B41FA5}">
                      <a16:colId xmlns:a16="http://schemas.microsoft.com/office/drawing/2014/main" val="2140368840"/>
                    </a:ext>
                  </a:extLst>
                </a:gridCol>
                <a:gridCol w="642470">
                  <a:extLst>
                    <a:ext uri="{9D8B030D-6E8A-4147-A177-3AD203B41FA5}">
                      <a16:colId xmlns:a16="http://schemas.microsoft.com/office/drawing/2014/main" val="2886843511"/>
                    </a:ext>
                  </a:extLst>
                </a:gridCol>
                <a:gridCol w="642470">
                  <a:extLst>
                    <a:ext uri="{9D8B030D-6E8A-4147-A177-3AD203B41FA5}">
                      <a16:colId xmlns:a16="http://schemas.microsoft.com/office/drawing/2014/main" val="560972284"/>
                    </a:ext>
                  </a:extLst>
                </a:gridCol>
                <a:gridCol w="642470">
                  <a:extLst>
                    <a:ext uri="{9D8B030D-6E8A-4147-A177-3AD203B41FA5}">
                      <a16:colId xmlns:a16="http://schemas.microsoft.com/office/drawing/2014/main" val="3880050924"/>
                    </a:ext>
                  </a:extLst>
                </a:gridCol>
                <a:gridCol w="522908">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Gem Stones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54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77</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7</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Mar 2020 to Feb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Mar 2020 and the number lodged in Feb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Mar 2020 and those that were finalised in Feb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8C89EE70-D60E-4CC7-A40B-7357562A5E82}"/>
              </a:ext>
            </a:extLst>
          </p:cNvPr>
          <p:cNvPicPr>
            <a:picLocks noChangeAspect="1"/>
          </p:cNvPicPr>
          <p:nvPr/>
        </p:nvPicPr>
        <p:blipFill>
          <a:blip r:embed="rId2"/>
          <a:stretch>
            <a:fillRect/>
          </a:stretch>
        </p:blipFill>
        <p:spPr>
          <a:xfrm>
            <a:off x="130646" y="1559922"/>
            <a:ext cx="9644708"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14</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a:t>
            </a:r>
            <a:r>
              <a:rPr lang="en-AU" sz="1000"/>
              <a:t>: </a:t>
            </a:r>
            <a:r>
              <a:rPr lang="en-AU" sz="1000" b="1"/>
              <a:t>20</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142948892"/>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104</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737463387"/>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a:solidFill>
                            <a:schemeClr val="tx1"/>
                          </a:solidFill>
                          <a:effectLst/>
                          <a:latin typeface="+mn-lt"/>
                          <a:cs typeface="Calibri" panose="020F0502020204030204" pitchFamily="34" charset="0"/>
                        </a:rPr>
                        <a:t>49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a:solidFill>
                            <a:schemeClr val="tx1"/>
                          </a:solidFill>
                          <a:effectLst/>
                          <a:latin typeface="+mn-lt"/>
                          <a:cs typeface="Calibri" panose="020F0502020204030204" pitchFamily="34" charset="0"/>
                        </a:rPr>
                        <a:t>13</a:t>
                      </a:r>
                      <a:endParaRPr lang="en-AU" sz="900" b="0"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Mar 2020 to Feb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Mar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Mar 2020 </a:t>
              </a:r>
              <a:r>
                <a:rPr lang="en-AU" sz="1000" dirty="0">
                  <a:solidFill>
                    <a:schemeClr val="tx1"/>
                  </a:solidFill>
                </a:rPr>
                <a:t>to Feb 2021</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D853575-2C2D-4444-88A9-B2C7FAFD3CB1}">
  <ds:schemaRefs>
    <ds:schemaRef ds:uri="http://purl.org/dc/elements/1.1/"/>
    <ds:schemaRef ds:uri="http://schemas.microsoft.com/office/2006/metadata/propertie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d95fa365-6051-4755-a57a-b1b515a65ccf"/>
    <ds:schemaRef ds:uri="http://www.w3.org/XML/1998/namespace"/>
    <ds:schemaRef ds:uri="http://purl.org/dc/dcmitype/"/>
  </ds:schemaRefs>
</ds:datastoreItem>
</file>

<file path=customXml/itemProps3.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23312</TotalTime>
  <Words>912</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522</cp:revision>
  <cp:lastPrinted>2018-08-14T03:53:50Z</cp:lastPrinted>
  <dcterms:created xsi:type="dcterms:W3CDTF">2018-03-26T01:27:34Z</dcterms:created>
  <dcterms:modified xsi:type="dcterms:W3CDTF">2021-03-02T03:46:24Z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