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C3DFB9-C88D-4798-8DDF-55476CB7EC5F}" v="3" dt="2020-03-03T04:22:36.5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19" d="100"/>
          <a:sy n="119" d="100"/>
        </p:scale>
        <p:origin x="552"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EDJTR)" userId="e1110fe0-4210-4c35-b4be-90cf9e8ca094" providerId="ADAL" clId="{D74F192D-295D-49BC-BD46-31A44077CE3B}"/>
    <pc:docChg chg="modSld">
      <pc:chgData name="David Ly (DEDJTR)" userId="e1110fe0-4210-4c35-b4be-90cf9e8ca094" providerId="ADAL" clId="{D74F192D-295D-49BC-BD46-31A44077CE3B}" dt="2020-02-26T23:26:17.409" v="17" actId="20577"/>
      <pc:docMkLst>
        <pc:docMk/>
      </pc:docMkLst>
      <pc:sldChg chg="modSp">
        <pc:chgData name="David Ly (DEDJTR)" userId="e1110fe0-4210-4c35-b4be-90cf9e8ca094" providerId="ADAL" clId="{D74F192D-295D-49BC-BD46-31A44077CE3B}" dt="2020-02-26T23:25:59.741" v="1"/>
        <pc:sldMkLst>
          <pc:docMk/>
          <pc:sldMk cId="1485009367" sldId="343"/>
        </pc:sldMkLst>
        <pc:spChg chg="mod">
          <ac:chgData name="David Ly (DEDJTR)" userId="e1110fe0-4210-4c35-b4be-90cf9e8ca094" providerId="ADAL" clId="{D74F192D-295D-49BC-BD46-31A44077CE3B}" dt="2020-02-26T23:25:59.741" v="1"/>
          <ac:spMkLst>
            <pc:docMk/>
            <pc:sldMk cId="1485009367" sldId="343"/>
            <ac:spMk id="30" creationId="{47BC348D-F4B1-4AB8-A1C9-0EC75629AAC4}"/>
          </ac:spMkLst>
        </pc:spChg>
        <pc:spChg chg="mod">
          <ac:chgData name="David Ly (DEDJTR)" userId="e1110fe0-4210-4c35-b4be-90cf9e8ca094" providerId="ADAL" clId="{D74F192D-295D-49BC-BD46-31A44077CE3B}" dt="2020-02-26T23:25:59.741" v="1"/>
          <ac:spMkLst>
            <pc:docMk/>
            <pc:sldMk cId="1485009367" sldId="343"/>
            <ac:spMk id="35" creationId="{D4EBF142-F80A-4B1F-9B8A-4CE7E8539275}"/>
          </ac:spMkLst>
        </pc:spChg>
        <pc:graphicFrameChg chg="mod">
          <ac:chgData name="David Ly (DEDJTR)" userId="e1110fe0-4210-4c35-b4be-90cf9e8ca094" providerId="ADAL" clId="{D74F192D-295D-49BC-BD46-31A44077CE3B}" dt="2020-02-26T23:25:59.741" v="1"/>
          <ac:graphicFrameMkLst>
            <pc:docMk/>
            <pc:sldMk cId="1485009367" sldId="343"/>
            <ac:graphicFrameMk id="4" creationId="{E988E0CF-FA75-48F8-803A-5B3875E76CB1}"/>
          </ac:graphicFrameMkLst>
        </pc:graphicFrameChg>
        <pc:graphicFrameChg chg="mod">
          <ac:chgData name="David Ly (DEDJTR)" userId="e1110fe0-4210-4c35-b4be-90cf9e8ca094" providerId="ADAL" clId="{D74F192D-295D-49BC-BD46-31A44077CE3B}" dt="2020-02-26T23:25:59.741" v="1"/>
          <ac:graphicFrameMkLst>
            <pc:docMk/>
            <pc:sldMk cId="1485009367" sldId="343"/>
            <ac:graphicFrameMk id="5" creationId="{3AF0F180-F57B-467F-B6C0-C0EA3DBEBB84}"/>
          </ac:graphicFrameMkLst>
        </pc:graphicFrameChg>
        <pc:graphicFrameChg chg="mod">
          <ac:chgData name="David Ly (DEDJTR)" userId="e1110fe0-4210-4c35-b4be-90cf9e8ca094" providerId="ADAL" clId="{D74F192D-295D-49BC-BD46-31A44077CE3B}" dt="2020-02-26T23:25:59.741" v="1"/>
          <ac:graphicFrameMkLst>
            <pc:docMk/>
            <pc:sldMk cId="1485009367" sldId="343"/>
            <ac:graphicFrameMk id="14" creationId="{2C0F53DE-BD5A-488C-A22F-6669BC2CEE2C}"/>
          </ac:graphicFrameMkLst>
        </pc:graphicFrameChg>
        <pc:graphicFrameChg chg="mod">
          <ac:chgData name="David Ly (DEDJTR)" userId="e1110fe0-4210-4c35-b4be-90cf9e8ca094" providerId="ADAL" clId="{D74F192D-295D-49BC-BD46-31A44077CE3B}" dt="2020-02-26T23:25:59.741" v="1"/>
          <ac:graphicFrameMkLst>
            <pc:docMk/>
            <pc:sldMk cId="1485009367" sldId="343"/>
            <ac:graphicFrameMk id="15" creationId="{AC974449-2F34-42A8-B501-B091720CD9B7}"/>
          </ac:graphicFrameMkLst>
        </pc:graphicFrameChg>
      </pc:sldChg>
      <pc:sldChg chg="modSp">
        <pc:chgData name="David Ly (DEDJTR)" userId="e1110fe0-4210-4c35-b4be-90cf9e8ca094" providerId="ADAL" clId="{D74F192D-295D-49BC-BD46-31A44077CE3B}" dt="2020-02-26T23:25:59.741" v="1"/>
        <pc:sldMkLst>
          <pc:docMk/>
          <pc:sldMk cId="945573038" sldId="345"/>
        </pc:sldMkLst>
        <pc:spChg chg="mod">
          <ac:chgData name="David Ly (DEDJTR)" userId="e1110fe0-4210-4c35-b4be-90cf9e8ca094" providerId="ADAL" clId="{D74F192D-295D-49BC-BD46-31A44077CE3B}" dt="2020-02-26T23:25:59.741" v="1"/>
          <ac:spMkLst>
            <pc:docMk/>
            <pc:sldMk cId="945573038" sldId="345"/>
            <ac:spMk id="11" creationId="{2277AB74-613C-4B1F-ADDA-B3251778BC7F}"/>
          </ac:spMkLst>
        </pc:spChg>
        <pc:spChg chg="mod">
          <ac:chgData name="David Ly (DEDJTR)" userId="e1110fe0-4210-4c35-b4be-90cf9e8ca094" providerId="ADAL" clId="{D74F192D-295D-49BC-BD46-31A44077CE3B}" dt="2020-02-26T23:25:52.155" v="0"/>
          <ac:spMkLst>
            <pc:docMk/>
            <pc:sldMk cId="945573038" sldId="345"/>
            <ac:spMk id="16" creationId="{E5FD2B6E-90C5-4945-86D7-35C6714A0AB5}"/>
          </ac:spMkLst>
        </pc:spChg>
        <pc:spChg chg="mod">
          <ac:chgData name="David Ly (DEDJTR)" userId="e1110fe0-4210-4c35-b4be-90cf9e8ca094" providerId="ADAL" clId="{D74F192D-295D-49BC-BD46-31A44077CE3B}" dt="2020-02-26T23:25:59.741" v="1"/>
          <ac:spMkLst>
            <pc:docMk/>
            <pc:sldMk cId="945573038" sldId="345"/>
            <ac:spMk id="17" creationId="{D5C771A2-C082-43E3-9AC3-5C3C5CB15C89}"/>
          </ac:spMkLst>
        </pc:spChg>
      </pc:sldChg>
      <pc:sldChg chg="modSp">
        <pc:chgData name="David Ly (DEDJTR)" userId="e1110fe0-4210-4c35-b4be-90cf9e8ca094" providerId="ADAL" clId="{D74F192D-295D-49BC-BD46-31A44077CE3B}" dt="2020-02-26T23:26:17.409" v="17" actId="20577"/>
        <pc:sldMkLst>
          <pc:docMk/>
          <pc:sldMk cId="1844906361" sldId="346"/>
        </pc:sldMkLst>
        <pc:spChg chg="mod">
          <ac:chgData name="David Ly (DEDJTR)" userId="e1110fe0-4210-4c35-b4be-90cf9e8ca094" providerId="ADAL" clId="{D74F192D-295D-49BC-BD46-31A44077CE3B}" dt="2020-02-26T23:25:59.741" v="1"/>
          <ac:spMkLst>
            <pc:docMk/>
            <pc:sldMk cId="1844906361" sldId="346"/>
            <ac:spMk id="5" creationId="{301F9264-E803-4923-9A20-18A996E3C945}"/>
          </ac:spMkLst>
        </pc:spChg>
        <pc:spChg chg="mod">
          <ac:chgData name="David Ly (DEDJTR)" userId="e1110fe0-4210-4c35-b4be-90cf9e8ca094" providerId="ADAL" clId="{D74F192D-295D-49BC-BD46-31A44077CE3B}" dt="2020-02-26T23:26:17.409" v="17" actId="20577"/>
          <ac:spMkLst>
            <pc:docMk/>
            <pc:sldMk cId="1844906361" sldId="346"/>
            <ac:spMk id="8" creationId="{04EC3C1E-906F-452B-92A2-40A80845EF09}"/>
          </ac:spMkLst>
        </pc:spChg>
        <pc:graphicFrameChg chg="mod modGraphic">
          <ac:chgData name="David Ly (DEDJTR)" userId="e1110fe0-4210-4c35-b4be-90cf9e8ca094" providerId="ADAL" clId="{D74F192D-295D-49BC-BD46-31A44077CE3B}" dt="2020-02-26T23:26:08.309" v="9" actId="20577"/>
          <ac:graphicFrameMkLst>
            <pc:docMk/>
            <pc:sldMk cId="1844906361" sldId="346"/>
            <ac:graphicFrameMk id="4" creationId="{ED572ADA-5DB2-4B2A-A422-0624477F2EC2}"/>
          </ac:graphicFrameMkLst>
        </pc:graphicFrameChg>
      </pc:sldChg>
    </pc:docChg>
  </pc:docChgLst>
  <pc:docChgLst>
    <pc:chgData name="David Ly (DEDJTR)" userId="e1110fe0-4210-4c35-b4be-90cf9e8ca094" providerId="ADAL" clId="{52C3DFB9-C88D-4798-8DDF-55476CB7EC5F}"/>
    <pc:docChg chg="custSel modSld">
      <pc:chgData name="David Ly (DEDJTR)" userId="e1110fe0-4210-4c35-b4be-90cf9e8ca094" providerId="ADAL" clId="{52C3DFB9-C88D-4798-8DDF-55476CB7EC5F}" dt="2020-03-03T04:48:41.764" v="207" actId="20577"/>
      <pc:docMkLst>
        <pc:docMk/>
      </pc:docMkLst>
      <pc:sldChg chg="modSp">
        <pc:chgData name="David Ly (DEDJTR)" userId="e1110fe0-4210-4c35-b4be-90cf9e8ca094" providerId="ADAL" clId="{52C3DFB9-C88D-4798-8DDF-55476CB7EC5F}" dt="2020-03-03T04:18:36.813" v="165" actId="20577"/>
        <pc:sldMkLst>
          <pc:docMk/>
          <pc:sldMk cId="1485009367" sldId="343"/>
        </pc:sldMkLst>
        <pc:graphicFrameChg chg="modGraphic">
          <ac:chgData name="David Ly (DEDJTR)" userId="e1110fe0-4210-4c35-b4be-90cf9e8ca094" providerId="ADAL" clId="{52C3DFB9-C88D-4798-8DDF-55476CB7EC5F}" dt="2020-03-03T04:06:13.476" v="151" actId="20577"/>
          <ac:graphicFrameMkLst>
            <pc:docMk/>
            <pc:sldMk cId="1485009367" sldId="343"/>
            <ac:graphicFrameMk id="4" creationId="{E988E0CF-FA75-48F8-803A-5B3875E76CB1}"/>
          </ac:graphicFrameMkLst>
        </pc:graphicFrameChg>
        <pc:graphicFrameChg chg="modGraphic">
          <ac:chgData name="David Ly (DEDJTR)" userId="e1110fe0-4210-4c35-b4be-90cf9e8ca094" providerId="ADAL" clId="{52C3DFB9-C88D-4798-8DDF-55476CB7EC5F}" dt="2020-03-03T04:06:00.491" v="149" actId="20577"/>
          <ac:graphicFrameMkLst>
            <pc:docMk/>
            <pc:sldMk cId="1485009367" sldId="343"/>
            <ac:graphicFrameMk id="5" creationId="{3AF0F180-F57B-467F-B6C0-C0EA3DBEBB84}"/>
          </ac:graphicFrameMkLst>
        </pc:graphicFrameChg>
        <pc:graphicFrameChg chg="modGraphic">
          <ac:chgData name="David Ly (DEDJTR)" userId="e1110fe0-4210-4c35-b4be-90cf9e8ca094" providerId="ADAL" clId="{52C3DFB9-C88D-4798-8DDF-55476CB7EC5F}" dt="2020-03-03T04:06:24.045" v="155" actId="20577"/>
          <ac:graphicFrameMkLst>
            <pc:docMk/>
            <pc:sldMk cId="1485009367" sldId="343"/>
            <ac:graphicFrameMk id="14" creationId="{2C0F53DE-BD5A-488C-A22F-6669BC2CEE2C}"/>
          </ac:graphicFrameMkLst>
        </pc:graphicFrameChg>
        <pc:graphicFrameChg chg="modGraphic">
          <ac:chgData name="David Ly (DEDJTR)" userId="e1110fe0-4210-4c35-b4be-90cf9e8ca094" providerId="ADAL" clId="{52C3DFB9-C88D-4798-8DDF-55476CB7EC5F}" dt="2020-03-03T04:05:23.845" v="141" actId="20577"/>
          <ac:graphicFrameMkLst>
            <pc:docMk/>
            <pc:sldMk cId="1485009367" sldId="343"/>
            <ac:graphicFrameMk id="15" creationId="{AC974449-2F34-42A8-B501-B091720CD9B7}"/>
          </ac:graphicFrameMkLst>
        </pc:graphicFrameChg>
        <pc:graphicFrameChg chg="modGraphic">
          <ac:chgData name="David Ly (DEDJTR)" userId="e1110fe0-4210-4c35-b4be-90cf9e8ca094" providerId="ADAL" clId="{52C3DFB9-C88D-4798-8DDF-55476CB7EC5F}" dt="2020-03-03T04:18:36.813" v="165" actId="20577"/>
          <ac:graphicFrameMkLst>
            <pc:docMk/>
            <pc:sldMk cId="1485009367" sldId="343"/>
            <ac:graphicFrameMk id="28" creationId="{A1D9E160-71B7-4DEE-B337-6C67E3518A79}"/>
          </ac:graphicFrameMkLst>
        </pc:graphicFrameChg>
      </pc:sldChg>
      <pc:sldChg chg="addSp delSp modSp">
        <pc:chgData name="David Ly (DEDJTR)" userId="e1110fe0-4210-4c35-b4be-90cf9e8ca094" providerId="ADAL" clId="{52C3DFB9-C88D-4798-8DDF-55476CB7EC5F}" dt="2020-03-03T04:22:40.162" v="168" actId="1076"/>
        <pc:sldMkLst>
          <pc:docMk/>
          <pc:sldMk cId="2273189841" sldId="344"/>
        </pc:sldMkLst>
        <pc:picChg chg="del">
          <ac:chgData name="David Ly (DEDJTR)" userId="e1110fe0-4210-4c35-b4be-90cf9e8ca094" providerId="ADAL" clId="{52C3DFB9-C88D-4798-8DDF-55476CB7EC5F}" dt="2020-03-03T04:22:33.914" v="166" actId="478"/>
          <ac:picMkLst>
            <pc:docMk/>
            <pc:sldMk cId="2273189841" sldId="344"/>
            <ac:picMk id="2" creationId="{79D1DDA5-1802-4D4A-9E9B-8EB43E046EA1}"/>
          </ac:picMkLst>
        </pc:picChg>
        <pc:picChg chg="add mod">
          <ac:chgData name="David Ly (DEDJTR)" userId="e1110fe0-4210-4c35-b4be-90cf9e8ca094" providerId="ADAL" clId="{52C3DFB9-C88D-4798-8DDF-55476CB7EC5F}" dt="2020-03-03T04:22:40.162" v="168" actId="1076"/>
          <ac:picMkLst>
            <pc:docMk/>
            <pc:sldMk cId="2273189841" sldId="344"/>
            <ac:picMk id="3" creationId="{AE54944D-D124-47B7-AF33-844A7AFDF9AF}"/>
          </ac:picMkLst>
        </pc:picChg>
      </pc:sldChg>
      <pc:sldChg chg="modSp">
        <pc:chgData name="David Ly (DEDJTR)" userId="e1110fe0-4210-4c35-b4be-90cf9e8ca094" providerId="ADAL" clId="{52C3DFB9-C88D-4798-8DDF-55476CB7EC5F}" dt="2020-03-03T04:48:41.764" v="207" actId="20577"/>
        <pc:sldMkLst>
          <pc:docMk/>
          <pc:sldMk cId="945573038" sldId="345"/>
        </pc:sldMkLst>
        <pc:spChg chg="mod">
          <ac:chgData name="David Ly (DEDJTR)" userId="e1110fe0-4210-4c35-b4be-90cf9e8ca094" providerId="ADAL" clId="{52C3DFB9-C88D-4798-8DDF-55476CB7EC5F}" dt="2020-03-03T04:48:41.764" v="207" actId="20577"/>
          <ac:spMkLst>
            <pc:docMk/>
            <pc:sldMk cId="945573038" sldId="345"/>
            <ac:spMk id="7" creationId="{33A6EDAD-BA59-4AC4-B708-282844F2C753}"/>
          </ac:spMkLst>
        </pc:spChg>
        <pc:graphicFrameChg chg="modGraphic">
          <ac:chgData name="David Ly (DEDJTR)" userId="e1110fe0-4210-4c35-b4be-90cf9e8ca094" providerId="ADAL" clId="{52C3DFB9-C88D-4798-8DDF-55476CB7EC5F}" dt="2020-03-03T04:45:41.136" v="192" actId="20577"/>
          <ac:graphicFrameMkLst>
            <pc:docMk/>
            <pc:sldMk cId="945573038" sldId="345"/>
            <ac:graphicFrameMk id="8" creationId="{287F354C-4591-4D59-AEC7-DCDAB4A8E397}"/>
          </ac:graphicFrameMkLst>
        </pc:graphicFrameChg>
        <pc:graphicFrameChg chg="modGraphic">
          <ac:chgData name="David Ly (DEDJTR)" userId="e1110fe0-4210-4c35-b4be-90cf9e8ca094" providerId="ADAL" clId="{52C3DFB9-C88D-4798-8DDF-55476CB7EC5F}" dt="2020-03-03T04:48:22.009" v="203" actId="20577"/>
          <ac:graphicFrameMkLst>
            <pc:docMk/>
            <pc:sldMk cId="945573038" sldId="345"/>
            <ac:graphicFrameMk id="9" creationId="{EA636E0F-366E-4E8B-92F0-1138394E488B}"/>
          </ac:graphicFrameMkLst>
        </pc:graphicFrameChg>
      </pc:sldChg>
      <pc:sldChg chg="modSp">
        <pc:chgData name="David Ly (DEDJTR)" userId="e1110fe0-4210-4c35-b4be-90cf9e8ca094" providerId="ADAL" clId="{52C3DFB9-C88D-4798-8DDF-55476CB7EC5F}" dt="2020-03-03T03:45:56.881" v="80" actId="20577"/>
        <pc:sldMkLst>
          <pc:docMk/>
          <pc:sldMk cId="1844906361" sldId="346"/>
        </pc:sldMkLst>
        <pc:graphicFrameChg chg="modGraphic">
          <ac:chgData name="David Ly (DEDJTR)" userId="e1110fe0-4210-4c35-b4be-90cf9e8ca094" providerId="ADAL" clId="{52C3DFB9-C88D-4798-8DDF-55476CB7EC5F}" dt="2020-03-03T03:45:56.881" v="80"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3/03/2020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2968723319"/>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28 Feb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29 Feb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135</a:t>
                      </a:r>
                    </a:p>
                  </a:txBody>
                  <a:tcPr marL="76340" marR="76340" marT="46979" marB="46979" anchor="ctr">
                    <a:solidFill>
                      <a:schemeClr val="accent5"/>
                    </a:solidFill>
                  </a:tcPr>
                </a:tc>
                <a:tc>
                  <a:txBody>
                    <a:bodyPr/>
                    <a:lstStyle/>
                    <a:p>
                      <a:pPr algn="ctr"/>
                      <a:r>
                        <a:rPr lang="en-AU" sz="1200" b="1" dirty="0">
                          <a:solidFill>
                            <a:schemeClr val="tx1"/>
                          </a:solidFill>
                        </a:rPr>
                        <a:t>117</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algn="ctr"/>
                      <a:r>
                        <a:rPr lang="en-AU" sz="1200" b="1" dirty="0">
                          <a:solidFill>
                            <a:schemeClr val="bg1"/>
                          </a:solidFill>
                        </a:rPr>
                        <a:t>335</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181</a:t>
                      </a:r>
                    </a:p>
                  </a:txBody>
                  <a:tcPr marL="76340" marR="76340" marT="46979" marB="46979" anchor="ctr">
                    <a:solidFill>
                      <a:schemeClr val="accent5"/>
                    </a:solidFill>
                  </a:tcPr>
                </a:tc>
                <a:tc>
                  <a:txBody>
                    <a:bodyPr/>
                    <a:lstStyle/>
                    <a:p>
                      <a:pPr algn="ctr"/>
                      <a:r>
                        <a:rPr lang="en-AU" sz="1200" b="1" dirty="0">
                          <a:solidFill>
                            <a:schemeClr val="tx1"/>
                          </a:solidFill>
                        </a:rPr>
                        <a:t>124</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388</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76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225</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95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238</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59</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110</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86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59</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150</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13</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13</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18</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18</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Feb 2019 vs Feb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28 Feb 2019 and compares it with 29 Feb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780215861"/>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Feb</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23</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20</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2926838789"/>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Mar 2019 to Feb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441</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58</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387</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17</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264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62</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15</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2087301723"/>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Feb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46</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28</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14</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4</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1640902276"/>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Mar 2019 to Feb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370</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104</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268</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466003779"/>
              </p:ext>
            </p:extLst>
          </p:nvPr>
        </p:nvGraphicFramePr>
        <p:xfrm>
          <a:off x="355227" y="5136663"/>
          <a:ext cx="8962584" cy="1280160"/>
        </p:xfrm>
        <a:graphic>
          <a:graphicData uri="http://schemas.openxmlformats.org/drawingml/2006/table">
            <a:tbl>
              <a:tblPr firstRow="1" firstCol="1" bandRow="1">
                <a:tableStyleId>{7DF18680-E054-41AD-8BC1-D1AEF772440D}</a:tableStyleId>
              </a:tblPr>
              <a:tblGrid>
                <a:gridCol w="937767">
                  <a:extLst>
                    <a:ext uri="{9D8B030D-6E8A-4147-A177-3AD203B41FA5}">
                      <a16:colId xmlns:a16="http://schemas.microsoft.com/office/drawing/2014/main" val="3295249521"/>
                    </a:ext>
                  </a:extLst>
                </a:gridCol>
                <a:gridCol w="537491">
                  <a:extLst>
                    <a:ext uri="{9D8B030D-6E8A-4147-A177-3AD203B41FA5}">
                      <a16:colId xmlns:a16="http://schemas.microsoft.com/office/drawing/2014/main" val="1025019330"/>
                    </a:ext>
                  </a:extLst>
                </a:gridCol>
                <a:gridCol w="740144">
                  <a:extLst>
                    <a:ext uri="{9D8B030D-6E8A-4147-A177-3AD203B41FA5}">
                      <a16:colId xmlns:a16="http://schemas.microsoft.com/office/drawing/2014/main" val="253886672"/>
                    </a:ext>
                  </a:extLst>
                </a:gridCol>
                <a:gridCol w="944895">
                  <a:extLst>
                    <a:ext uri="{9D8B030D-6E8A-4147-A177-3AD203B41FA5}">
                      <a16:colId xmlns:a16="http://schemas.microsoft.com/office/drawing/2014/main" val="2811748536"/>
                    </a:ext>
                  </a:extLst>
                </a:gridCol>
                <a:gridCol w="743586">
                  <a:extLst>
                    <a:ext uri="{9D8B030D-6E8A-4147-A177-3AD203B41FA5}">
                      <a16:colId xmlns:a16="http://schemas.microsoft.com/office/drawing/2014/main" val="932512549"/>
                    </a:ext>
                  </a:extLst>
                </a:gridCol>
                <a:gridCol w="743586">
                  <a:extLst>
                    <a:ext uri="{9D8B030D-6E8A-4147-A177-3AD203B41FA5}">
                      <a16:colId xmlns:a16="http://schemas.microsoft.com/office/drawing/2014/main" val="718419010"/>
                    </a:ext>
                  </a:extLst>
                </a:gridCol>
                <a:gridCol w="743586">
                  <a:extLst>
                    <a:ext uri="{9D8B030D-6E8A-4147-A177-3AD203B41FA5}">
                      <a16:colId xmlns:a16="http://schemas.microsoft.com/office/drawing/2014/main" val="1844338853"/>
                    </a:ext>
                  </a:extLst>
                </a:gridCol>
                <a:gridCol w="832701">
                  <a:extLst>
                    <a:ext uri="{9D8B030D-6E8A-4147-A177-3AD203B41FA5}">
                      <a16:colId xmlns:a16="http://schemas.microsoft.com/office/drawing/2014/main" val="1078895545"/>
                    </a:ext>
                  </a:extLst>
                </a:gridCol>
                <a:gridCol w="555122">
                  <a:extLst>
                    <a:ext uri="{9D8B030D-6E8A-4147-A177-3AD203B41FA5}">
                      <a16:colId xmlns:a16="http://schemas.microsoft.com/office/drawing/2014/main" val="198735558"/>
                    </a:ext>
                  </a:extLst>
                </a:gridCol>
                <a:gridCol w="497525">
                  <a:extLst>
                    <a:ext uri="{9D8B030D-6E8A-4147-A177-3AD203B41FA5}">
                      <a16:colId xmlns:a16="http://schemas.microsoft.com/office/drawing/2014/main" val="1203294266"/>
                    </a:ext>
                  </a:extLst>
                </a:gridCol>
                <a:gridCol w="644857">
                  <a:extLst>
                    <a:ext uri="{9D8B030D-6E8A-4147-A177-3AD203B41FA5}">
                      <a16:colId xmlns:a16="http://schemas.microsoft.com/office/drawing/2014/main" val="3360094660"/>
                    </a:ext>
                  </a:extLst>
                </a:gridCol>
                <a:gridCol w="526393">
                  <a:extLst>
                    <a:ext uri="{9D8B030D-6E8A-4147-A177-3AD203B41FA5}">
                      <a16:colId xmlns:a16="http://schemas.microsoft.com/office/drawing/2014/main" val="3109064436"/>
                    </a:ext>
                  </a:extLst>
                </a:gridCol>
                <a:gridCol w="514931">
                  <a:extLst>
                    <a:ext uri="{9D8B030D-6E8A-4147-A177-3AD203B41FA5}">
                      <a16:colId xmlns:a16="http://schemas.microsoft.com/office/drawing/2014/main" val="2599793478"/>
                    </a:ext>
                  </a:extLst>
                </a:gridCol>
              </a:tblGrid>
              <a:tr h="4700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28</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48</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8</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1" dirty="0">
                          <a:solidFill>
                            <a:schemeClr val="bg1"/>
                          </a:solidFill>
                        </a:rPr>
                        <a:t>15</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50932"/>
            <a:ext cx="9497094" cy="1635199"/>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Mar 2019 to Feb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Mar 2019 and the number lodged in Feb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Mar 2019 and those that were finalised in Feb 2020.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3" name="Picture 2">
            <a:extLst>
              <a:ext uri="{FF2B5EF4-FFF2-40B4-BE49-F238E27FC236}">
                <a16:creationId xmlns:a16="http://schemas.microsoft.com/office/drawing/2014/main" id="{AE54944D-D124-47B7-AF33-844A7AFDF9AF}"/>
              </a:ext>
            </a:extLst>
          </p:cNvPr>
          <p:cNvPicPr>
            <a:picLocks noChangeAspect="1"/>
          </p:cNvPicPr>
          <p:nvPr/>
        </p:nvPicPr>
        <p:blipFill>
          <a:blip r:embed="rId2"/>
          <a:stretch>
            <a:fillRect/>
          </a:stretch>
        </p:blipFill>
        <p:spPr>
          <a:xfrm>
            <a:off x="133694" y="1454200"/>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14</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a:t>
            </a:r>
            <a:r>
              <a:rPr lang="en-AU" sz="1000"/>
              <a:t>: 19</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2107519169"/>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56</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32</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482</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402986574"/>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45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16</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Mar 2019 to Feb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Mar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Mar 2019 </a:t>
              </a:r>
              <a:r>
                <a:rPr lang="en-AU" sz="1000" dirty="0">
                  <a:solidFill>
                    <a:schemeClr val="tx1"/>
                  </a:solidFill>
                </a:rPr>
                <a:t>to Feb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Props1.xml><?xml version="1.0" encoding="utf-8"?>
<ds:datastoreItem xmlns:ds="http://schemas.openxmlformats.org/officeDocument/2006/customXml" ds:itemID="{D86F9B92-CB8C-4E38-B511-70B52FFD5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3.xml><?xml version="1.0" encoding="utf-8"?>
<ds:datastoreItem xmlns:ds="http://schemas.openxmlformats.org/officeDocument/2006/customXml" ds:itemID="{ED853575-2C2D-4444-88A9-B2C7FAFD3CB1}">
  <ds:schemaRefs>
    <ds:schemaRef ds:uri="d95fa365-6051-4755-a57a-b1b515a65ccf"/>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dcmitype/"/>
    <ds:schemaRef ds:uri="http://purl.org/dc/elements/1.1/"/>
    <ds:schemaRef ds:uri="http://schemas.microsoft.com/office/2006/metadata/properties"/>
    <ds:schemaRef ds:uri="d8656102-7c7b-4021-94e7-299bfa2f7616"/>
    <ds:schemaRef ds:uri="1970f3ff-c7c3-4b73-8f0c-0bc260d159f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21470</TotalTime>
  <Words>904</Words>
  <Application>Microsoft Office PowerPoint</Application>
  <PresentationFormat>A4 Paper (210x297 mm)</PresentationFormat>
  <Paragraphs>293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520</cp:revision>
  <cp:lastPrinted>2018-08-14T03:53:50Z</cp:lastPrinted>
  <dcterms:created xsi:type="dcterms:W3CDTF">2018-03-26T01:27:34Z</dcterms:created>
  <dcterms:modified xsi:type="dcterms:W3CDTF">2020-03-03T04:48:50Z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