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1DC3C9-9104-4551-A7BF-137D731CB37E}" v="5" dt="2020-01-02T05:23:35.2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06" d="100"/>
          <a:sy n="106" d="100"/>
        </p:scale>
        <p:origin x="894" y="96"/>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B8250819-A927-489D-A261-E86949E1F99D}"/>
    <pc:docChg chg="modSld">
      <pc:chgData name="David Ly (DEDJTR)" userId="e1110fe0-4210-4c35-b4be-90cf9e8ca094" providerId="ADAL" clId="{B8250819-A927-489D-A261-E86949E1F99D}" dt="2019-12-22T23:31:56.570" v="18" actId="20577"/>
      <pc:docMkLst>
        <pc:docMk/>
      </pc:docMkLst>
      <pc:sldChg chg="modSp">
        <pc:chgData name="David Ly (DEDJTR)" userId="e1110fe0-4210-4c35-b4be-90cf9e8ca094" providerId="ADAL" clId="{B8250819-A927-489D-A261-E86949E1F99D}" dt="2019-12-22T23:31:44.449" v="14" actId="20577"/>
        <pc:sldMkLst>
          <pc:docMk/>
          <pc:sldMk cId="1485009367" sldId="343"/>
        </pc:sldMkLst>
        <pc:spChg chg="mod">
          <ac:chgData name="David Ly (DEDJTR)" userId="e1110fe0-4210-4c35-b4be-90cf9e8ca094" providerId="ADAL" clId="{B8250819-A927-489D-A261-E86949E1F99D}" dt="2019-12-22T23:31:44.449" v="14" actId="20577"/>
          <ac:spMkLst>
            <pc:docMk/>
            <pc:sldMk cId="1485009367" sldId="343"/>
            <ac:spMk id="30" creationId="{47BC348D-F4B1-4AB8-A1C9-0EC75629AAC4}"/>
          </ac:spMkLst>
        </pc:spChg>
        <pc:spChg chg="mod">
          <ac:chgData name="David Ly (DEDJTR)" userId="e1110fe0-4210-4c35-b4be-90cf9e8ca094" providerId="ADAL" clId="{B8250819-A927-489D-A261-E86949E1F99D}" dt="2019-12-22T23:31:34.787" v="12" actId="20577"/>
          <ac:spMkLst>
            <pc:docMk/>
            <pc:sldMk cId="1485009367" sldId="343"/>
            <ac:spMk id="35" creationId="{D4EBF142-F80A-4B1F-9B8A-4CE7E8539275}"/>
          </ac:spMkLst>
        </pc:spChg>
        <pc:graphicFrameChg chg="mod">
          <ac:chgData name="David Ly (DEDJTR)" userId="e1110fe0-4210-4c35-b4be-90cf9e8ca094" providerId="ADAL" clId="{B8250819-A927-489D-A261-E86949E1F99D}" dt="2019-12-22T23:25:24.061" v="1"/>
          <ac:graphicFrameMkLst>
            <pc:docMk/>
            <pc:sldMk cId="1485009367" sldId="343"/>
            <ac:graphicFrameMk id="4" creationId="{E988E0CF-FA75-48F8-803A-5B3875E76CB1}"/>
          </ac:graphicFrameMkLst>
        </pc:graphicFrameChg>
        <pc:graphicFrameChg chg="mod modGraphic">
          <ac:chgData name="David Ly (DEDJTR)" userId="e1110fe0-4210-4c35-b4be-90cf9e8ca094" providerId="ADAL" clId="{B8250819-A927-489D-A261-E86949E1F99D}" dt="2019-12-22T23:31:01.803" v="5" actId="20577"/>
          <ac:graphicFrameMkLst>
            <pc:docMk/>
            <pc:sldMk cId="1485009367" sldId="343"/>
            <ac:graphicFrameMk id="5" creationId="{3AF0F180-F57B-467F-B6C0-C0EA3DBEBB84}"/>
          </ac:graphicFrameMkLst>
        </pc:graphicFrameChg>
        <pc:graphicFrameChg chg="mod modGraphic">
          <ac:chgData name="David Ly (DEDJTR)" userId="e1110fe0-4210-4c35-b4be-90cf9e8ca094" providerId="ADAL" clId="{B8250819-A927-489D-A261-E86949E1F99D}" dt="2019-12-22T23:31:21.801" v="8" actId="20577"/>
          <ac:graphicFrameMkLst>
            <pc:docMk/>
            <pc:sldMk cId="1485009367" sldId="343"/>
            <ac:graphicFrameMk id="14" creationId="{2C0F53DE-BD5A-488C-A22F-6669BC2CEE2C}"/>
          </ac:graphicFrameMkLst>
        </pc:graphicFrameChg>
        <pc:graphicFrameChg chg="mod modGraphic">
          <ac:chgData name="David Ly (DEDJTR)" userId="e1110fe0-4210-4c35-b4be-90cf9e8ca094" providerId="ADAL" clId="{B8250819-A927-489D-A261-E86949E1F99D}" dt="2019-12-22T23:31:11.208" v="7" actId="20577"/>
          <ac:graphicFrameMkLst>
            <pc:docMk/>
            <pc:sldMk cId="1485009367" sldId="343"/>
            <ac:graphicFrameMk id="15" creationId="{AC974449-2F34-42A8-B501-B091720CD9B7}"/>
          </ac:graphicFrameMkLst>
        </pc:graphicFrameChg>
      </pc:sldChg>
      <pc:sldChg chg="modSp">
        <pc:chgData name="David Ly (DEDJTR)" userId="e1110fe0-4210-4c35-b4be-90cf9e8ca094" providerId="ADAL" clId="{B8250819-A927-489D-A261-E86949E1F99D}" dt="2019-12-22T23:31:56.570" v="18" actId="20577"/>
        <pc:sldMkLst>
          <pc:docMk/>
          <pc:sldMk cId="945573038" sldId="345"/>
        </pc:sldMkLst>
        <pc:spChg chg="mod">
          <ac:chgData name="David Ly (DEDJTR)" userId="e1110fe0-4210-4c35-b4be-90cf9e8ca094" providerId="ADAL" clId="{B8250819-A927-489D-A261-E86949E1F99D}" dt="2019-12-22T23:31:52.288" v="16" actId="20577"/>
          <ac:spMkLst>
            <pc:docMk/>
            <pc:sldMk cId="945573038" sldId="345"/>
            <ac:spMk id="11" creationId="{2277AB74-613C-4B1F-ADDA-B3251778BC7F}"/>
          </ac:spMkLst>
        </pc:spChg>
        <pc:spChg chg="mod">
          <ac:chgData name="David Ly (DEDJTR)" userId="e1110fe0-4210-4c35-b4be-90cf9e8ca094" providerId="ADAL" clId="{B8250819-A927-489D-A261-E86949E1F99D}" dt="2019-12-22T23:25:10.164" v="0"/>
          <ac:spMkLst>
            <pc:docMk/>
            <pc:sldMk cId="945573038" sldId="345"/>
            <ac:spMk id="16" creationId="{E5FD2B6E-90C5-4945-86D7-35C6714A0AB5}"/>
          </ac:spMkLst>
        </pc:spChg>
        <pc:spChg chg="mod">
          <ac:chgData name="David Ly (DEDJTR)" userId="e1110fe0-4210-4c35-b4be-90cf9e8ca094" providerId="ADAL" clId="{B8250819-A927-489D-A261-E86949E1F99D}" dt="2019-12-22T23:31:56.570" v="18" actId="20577"/>
          <ac:spMkLst>
            <pc:docMk/>
            <pc:sldMk cId="945573038" sldId="345"/>
            <ac:spMk id="17" creationId="{D5C771A2-C082-43E3-9AC3-5C3C5CB15C89}"/>
          </ac:spMkLst>
        </pc:spChg>
      </pc:sldChg>
      <pc:sldChg chg="modSp">
        <pc:chgData name="David Ly (DEDJTR)" userId="e1110fe0-4210-4c35-b4be-90cf9e8ca094" providerId="ADAL" clId="{B8250819-A927-489D-A261-E86949E1F99D}" dt="2019-12-22T23:25:24.061" v="1"/>
        <pc:sldMkLst>
          <pc:docMk/>
          <pc:sldMk cId="1844906361" sldId="346"/>
        </pc:sldMkLst>
        <pc:spChg chg="mod">
          <ac:chgData name="David Ly (DEDJTR)" userId="e1110fe0-4210-4c35-b4be-90cf9e8ca094" providerId="ADAL" clId="{B8250819-A927-489D-A261-E86949E1F99D}" dt="2019-12-22T23:25:24.061" v="1"/>
          <ac:spMkLst>
            <pc:docMk/>
            <pc:sldMk cId="1844906361" sldId="346"/>
            <ac:spMk id="5" creationId="{301F9264-E803-4923-9A20-18A996E3C945}"/>
          </ac:spMkLst>
        </pc:spChg>
        <pc:spChg chg="mod">
          <ac:chgData name="David Ly (DEDJTR)" userId="e1110fe0-4210-4c35-b4be-90cf9e8ca094" providerId="ADAL" clId="{B8250819-A927-489D-A261-E86949E1F99D}" dt="2019-12-22T23:25:24.061" v="1"/>
          <ac:spMkLst>
            <pc:docMk/>
            <pc:sldMk cId="1844906361" sldId="346"/>
            <ac:spMk id="8" creationId="{04EC3C1E-906F-452B-92A2-40A80845EF09}"/>
          </ac:spMkLst>
        </pc:spChg>
        <pc:graphicFrameChg chg="mod">
          <ac:chgData name="David Ly (DEDJTR)" userId="e1110fe0-4210-4c35-b4be-90cf9e8ca094" providerId="ADAL" clId="{B8250819-A927-489D-A261-E86949E1F99D}" dt="2019-12-22T23:25:24.061" v="1"/>
          <ac:graphicFrameMkLst>
            <pc:docMk/>
            <pc:sldMk cId="1844906361" sldId="346"/>
            <ac:graphicFrameMk id="4" creationId="{ED572ADA-5DB2-4B2A-A422-0624477F2EC2}"/>
          </ac:graphicFrameMkLst>
        </pc:graphicFrameChg>
      </pc:sldChg>
    </pc:docChg>
  </pc:docChgLst>
  <pc:docChgLst>
    <pc:chgData name="David Ly (DEDJTR)" userId="e1110fe0-4210-4c35-b4be-90cf9e8ca094" providerId="ADAL" clId="{101DC3C9-9104-4551-A7BF-137D731CB37E}"/>
    <pc:docChg chg="custSel modSld">
      <pc:chgData name="David Ly (DEDJTR)" userId="e1110fe0-4210-4c35-b4be-90cf9e8ca094" providerId="ADAL" clId="{101DC3C9-9104-4551-A7BF-137D731CB37E}" dt="2020-01-02T05:24:07.843" v="159" actId="207"/>
      <pc:docMkLst>
        <pc:docMk/>
      </pc:docMkLst>
      <pc:sldChg chg="modSp">
        <pc:chgData name="David Ly (DEDJTR)" userId="e1110fe0-4210-4c35-b4be-90cf9e8ca094" providerId="ADAL" clId="{101DC3C9-9104-4551-A7BF-137D731CB37E}" dt="2020-01-02T05:24:07.843" v="159" actId="207"/>
        <pc:sldMkLst>
          <pc:docMk/>
          <pc:sldMk cId="1485009367" sldId="343"/>
        </pc:sldMkLst>
        <pc:graphicFrameChg chg="modGraphic">
          <ac:chgData name="David Ly (DEDJTR)" userId="e1110fe0-4210-4c35-b4be-90cf9e8ca094" providerId="ADAL" clId="{101DC3C9-9104-4551-A7BF-137D731CB37E}" dt="2020-01-02T05:06:11.254" v="138" actId="20577"/>
          <ac:graphicFrameMkLst>
            <pc:docMk/>
            <pc:sldMk cId="1485009367" sldId="343"/>
            <ac:graphicFrameMk id="4" creationId="{E988E0CF-FA75-48F8-803A-5B3875E76CB1}"/>
          </ac:graphicFrameMkLst>
        </pc:graphicFrameChg>
        <pc:graphicFrameChg chg="modGraphic">
          <ac:chgData name="David Ly (DEDJTR)" userId="e1110fe0-4210-4c35-b4be-90cf9e8ca094" providerId="ADAL" clId="{101DC3C9-9104-4551-A7BF-137D731CB37E}" dt="2020-01-02T05:06:26.324" v="140" actId="20577"/>
          <ac:graphicFrameMkLst>
            <pc:docMk/>
            <pc:sldMk cId="1485009367" sldId="343"/>
            <ac:graphicFrameMk id="5" creationId="{3AF0F180-F57B-467F-B6C0-C0EA3DBEBB84}"/>
          </ac:graphicFrameMkLst>
        </pc:graphicFrameChg>
        <pc:graphicFrameChg chg="modGraphic">
          <ac:chgData name="David Ly (DEDJTR)" userId="e1110fe0-4210-4c35-b4be-90cf9e8ca094" providerId="ADAL" clId="{101DC3C9-9104-4551-A7BF-137D731CB37E}" dt="2020-01-02T05:06:04.632" v="134" actId="20577"/>
          <ac:graphicFrameMkLst>
            <pc:docMk/>
            <pc:sldMk cId="1485009367" sldId="343"/>
            <ac:graphicFrameMk id="14" creationId="{2C0F53DE-BD5A-488C-A22F-6669BC2CEE2C}"/>
          </ac:graphicFrameMkLst>
        </pc:graphicFrameChg>
        <pc:graphicFrameChg chg="modGraphic">
          <ac:chgData name="David Ly (DEDJTR)" userId="e1110fe0-4210-4c35-b4be-90cf9e8ca094" providerId="ADAL" clId="{101DC3C9-9104-4551-A7BF-137D731CB37E}" dt="2020-01-02T05:06:36.992" v="144" actId="20577"/>
          <ac:graphicFrameMkLst>
            <pc:docMk/>
            <pc:sldMk cId="1485009367" sldId="343"/>
            <ac:graphicFrameMk id="15" creationId="{AC974449-2F34-42A8-B501-B091720CD9B7}"/>
          </ac:graphicFrameMkLst>
        </pc:graphicFrameChg>
        <pc:graphicFrameChg chg="mod modGraphic">
          <ac:chgData name="David Ly (DEDJTR)" userId="e1110fe0-4210-4c35-b4be-90cf9e8ca094" providerId="ADAL" clId="{101DC3C9-9104-4551-A7BF-137D731CB37E}" dt="2020-01-02T05:24:07.843" v="159" actId="207"/>
          <ac:graphicFrameMkLst>
            <pc:docMk/>
            <pc:sldMk cId="1485009367" sldId="343"/>
            <ac:graphicFrameMk id="28" creationId="{A1D9E160-71B7-4DEE-B337-6C67E3518A79}"/>
          </ac:graphicFrameMkLst>
        </pc:graphicFrameChg>
      </pc:sldChg>
      <pc:sldChg chg="addSp delSp">
        <pc:chgData name="David Ly (DEDJTR)" userId="e1110fe0-4210-4c35-b4be-90cf9e8ca094" providerId="ADAL" clId="{101DC3C9-9104-4551-A7BF-137D731CB37E}" dt="2020-01-02T04:34:32.600" v="101"/>
        <pc:sldMkLst>
          <pc:docMk/>
          <pc:sldMk cId="2273189841" sldId="344"/>
        </pc:sldMkLst>
        <pc:picChg chg="del">
          <ac:chgData name="David Ly (DEDJTR)" userId="e1110fe0-4210-4c35-b4be-90cf9e8ca094" providerId="ADAL" clId="{101DC3C9-9104-4551-A7BF-137D731CB37E}" dt="2020-01-02T04:34:29.972" v="100" actId="478"/>
          <ac:picMkLst>
            <pc:docMk/>
            <pc:sldMk cId="2273189841" sldId="344"/>
            <ac:picMk id="2" creationId="{DE4A4E73-DCC7-4BEA-935C-9D9F97929138}"/>
          </ac:picMkLst>
        </pc:picChg>
        <pc:picChg chg="add">
          <ac:chgData name="David Ly (DEDJTR)" userId="e1110fe0-4210-4c35-b4be-90cf9e8ca094" providerId="ADAL" clId="{101DC3C9-9104-4551-A7BF-137D731CB37E}" dt="2020-01-02T04:34:32.600" v="101"/>
          <ac:picMkLst>
            <pc:docMk/>
            <pc:sldMk cId="2273189841" sldId="344"/>
            <ac:picMk id="3" creationId="{A4208034-6951-4DE5-9C29-A545B731062A}"/>
          </ac:picMkLst>
        </pc:picChg>
      </pc:sldChg>
      <pc:sldChg chg="modSp">
        <pc:chgData name="David Ly (DEDJTR)" userId="e1110fe0-4210-4c35-b4be-90cf9e8ca094" providerId="ADAL" clId="{101DC3C9-9104-4551-A7BF-137D731CB37E}" dt="2020-01-02T04:50:52.048" v="132" actId="20577"/>
        <pc:sldMkLst>
          <pc:docMk/>
          <pc:sldMk cId="945573038" sldId="345"/>
        </pc:sldMkLst>
        <pc:spChg chg="mod">
          <ac:chgData name="David Ly (DEDJTR)" userId="e1110fe0-4210-4c35-b4be-90cf9e8ca094" providerId="ADAL" clId="{101DC3C9-9104-4551-A7BF-137D731CB37E}" dt="2020-01-02T04:46:39.381" v="124" actId="20577"/>
          <ac:spMkLst>
            <pc:docMk/>
            <pc:sldMk cId="945573038" sldId="345"/>
            <ac:spMk id="6" creationId="{8DF0F362-6826-4C82-A93A-2419D4C7E7CC}"/>
          </ac:spMkLst>
        </pc:spChg>
        <pc:spChg chg="mod">
          <ac:chgData name="David Ly (DEDJTR)" userId="e1110fe0-4210-4c35-b4be-90cf9e8ca094" providerId="ADAL" clId="{101DC3C9-9104-4551-A7BF-137D731CB37E}" dt="2020-01-02T04:46:52.646" v="126" actId="20577"/>
          <ac:spMkLst>
            <pc:docMk/>
            <pc:sldMk cId="945573038" sldId="345"/>
            <ac:spMk id="7" creationId="{33A6EDAD-BA59-4AC4-B708-282844F2C753}"/>
          </ac:spMkLst>
        </pc:spChg>
        <pc:graphicFrameChg chg="modGraphic">
          <ac:chgData name="David Ly (DEDJTR)" userId="e1110fe0-4210-4c35-b4be-90cf9e8ca094" providerId="ADAL" clId="{101DC3C9-9104-4551-A7BF-137D731CB37E}" dt="2020-01-02T04:45:49.504" v="122" actId="20577"/>
          <ac:graphicFrameMkLst>
            <pc:docMk/>
            <pc:sldMk cId="945573038" sldId="345"/>
            <ac:graphicFrameMk id="8" creationId="{287F354C-4591-4D59-AEC7-DCDAB4A8E397}"/>
          </ac:graphicFrameMkLst>
        </pc:graphicFrameChg>
        <pc:graphicFrameChg chg="modGraphic">
          <ac:chgData name="David Ly (DEDJTR)" userId="e1110fe0-4210-4c35-b4be-90cf9e8ca094" providerId="ADAL" clId="{101DC3C9-9104-4551-A7BF-137D731CB37E}" dt="2020-01-02T04:50:52.048" v="132" actId="20577"/>
          <ac:graphicFrameMkLst>
            <pc:docMk/>
            <pc:sldMk cId="945573038" sldId="345"/>
            <ac:graphicFrameMk id="9" creationId="{EA636E0F-366E-4E8B-92F0-1138394E488B}"/>
          </ac:graphicFrameMkLst>
        </pc:graphicFrameChg>
      </pc:sldChg>
      <pc:sldChg chg="modSp">
        <pc:chgData name="David Ly (DEDJTR)" userId="e1110fe0-4210-4c35-b4be-90cf9e8ca094" providerId="ADAL" clId="{101DC3C9-9104-4551-A7BF-137D731CB37E}" dt="2020-01-02T04:01:20.731" v="53" actId="20577"/>
        <pc:sldMkLst>
          <pc:docMk/>
          <pc:sldMk cId="1844906361" sldId="346"/>
        </pc:sldMkLst>
        <pc:graphicFrameChg chg="modGraphic">
          <ac:chgData name="David Ly (DEDJTR)" userId="e1110fe0-4210-4c35-b4be-90cf9e8ca094" providerId="ADAL" clId="{101DC3C9-9104-4551-A7BF-137D731CB37E}" dt="2020-01-02T04:01:20.731" v="53"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2/01/2020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3123079439"/>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Dec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Dec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126</a:t>
                      </a:r>
                    </a:p>
                  </a:txBody>
                  <a:tcPr marL="76340" marR="76340" marT="46979" marB="46979" anchor="ctr">
                    <a:solidFill>
                      <a:schemeClr val="accent5"/>
                    </a:solidFill>
                  </a:tcPr>
                </a:tc>
                <a:tc>
                  <a:txBody>
                    <a:bodyPr/>
                    <a:lstStyle/>
                    <a:p>
                      <a:pPr algn="ctr"/>
                      <a:r>
                        <a:rPr lang="en-AU" sz="1200" b="1" dirty="0">
                          <a:solidFill>
                            <a:schemeClr val="tx1"/>
                          </a:solidFill>
                        </a:rPr>
                        <a:t>123</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algn="ctr"/>
                      <a:r>
                        <a:rPr lang="en-AU" sz="1200" b="1" dirty="0">
                          <a:solidFill>
                            <a:schemeClr val="bg1"/>
                          </a:solidFill>
                        </a:rPr>
                        <a:t>333</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152</a:t>
                      </a:r>
                    </a:p>
                  </a:txBody>
                  <a:tcPr marL="76340" marR="76340" marT="46979" marB="46979" anchor="ctr">
                    <a:solidFill>
                      <a:schemeClr val="accent5"/>
                    </a:solidFill>
                  </a:tcPr>
                </a:tc>
                <a:tc>
                  <a:txBody>
                    <a:bodyPr/>
                    <a:lstStyle/>
                    <a:p>
                      <a:pPr algn="ctr"/>
                      <a:r>
                        <a:rPr lang="en-AU" sz="1200" b="1" dirty="0">
                          <a:solidFill>
                            <a:schemeClr val="tx1"/>
                          </a:solidFill>
                        </a:rPr>
                        <a:t>107</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342</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68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214</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238</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58</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119</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104</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Dec 2018 vs Dec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Dec 2018 and compares it with 30 Dec 2019.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1182817849"/>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Dec</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16</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14</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1626479538"/>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Jan 2019 to Dec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452</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57</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382</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13</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316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2635701461"/>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Dec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16</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12</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4102791308"/>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Jan 2019 to Dec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365</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83</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263</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19</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71523716"/>
              </p:ext>
            </p:extLst>
          </p:nvPr>
        </p:nvGraphicFramePr>
        <p:xfrm>
          <a:off x="532106" y="5159926"/>
          <a:ext cx="9055515" cy="1280160"/>
        </p:xfrm>
        <a:graphic>
          <a:graphicData uri="http://schemas.openxmlformats.org/drawingml/2006/table">
            <a:tbl>
              <a:tblPr firstRow="1" firstCol="1" bandRow="1">
                <a:tableStyleId>{7DF18680-E054-41AD-8BC1-D1AEF772440D}</a:tableStyleId>
              </a:tblPr>
              <a:tblGrid>
                <a:gridCol w="947491">
                  <a:extLst>
                    <a:ext uri="{9D8B030D-6E8A-4147-A177-3AD203B41FA5}">
                      <a16:colId xmlns:a16="http://schemas.microsoft.com/office/drawing/2014/main" val="3295249521"/>
                    </a:ext>
                  </a:extLst>
                </a:gridCol>
                <a:gridCol w="543064">
                  <a:extLst>
                    <a:ext uri="{9D8B030D-6E8A-4147-A177-3AD203B41FA5}">
                      <a16:colId xmlns:a16="http://schemas.microsoft.com/office/drawing/2014/main" val="1025019330"/>
                    </a:ext>
                  </a:extLst>
                </a:gridCol>
                <a:gridCol w="747818">
                  <a:extLst>
                    <a:ext uri="{9D8B030D-6E8A-4147-A177-3AD203B41FA5}">
                      <a16:colId xmlns:a16="http://schemas.microsoft.com/office/drawing/2014/main" val="253886672"/>
                    </a:ext>
                  </a:extLst>
                </a:gridCol>
                <a:gridCol w="954693">
                  <a:extLst>
                    <a:ext uri="{9D8B030D-6E8A-4147-A177-3AD203B41FA5}">
                      <a16:colId xmlns:a16="http://schemas.microsoft.com/office/drawing/2014/main" val="2811748536"/>
                    </a:ext>
                  </a:extLst>
                </a:gridCol>
                <a:gridCol w="751296">
                  <a:extLst>
                    <a:ext uri="{9D8B030D-6E8A-4147-A177-3AD203B41FA5}">
                      <a16:colId xmlns:a16="http://schemas.microsoft.com/office/drawing/2014/main" val="718419010"/>
                    </a:ext>
                  </a:extLst>
                </a:gridCol>
                <a:gridCol w="751296">
                  <a:extLst>
                    <a:ext uri="{9D8B030D-6E8A-4147-A177-3AD203B41FA5}">
                      <a16:colId xmlns:a16="http://schemas.microsoft.com/office/drawing/2014/main" val="755335908"/>
                    </a:ext>
                  </a:extLst>
                </a:gridCol>
                <a:gridCol w="751296">
                  <a:extLst>
                    <a:ext uri="{9D8B030D-6E8A-4147-A177-3AD203B41FA5}">
                      <a16:colId xmlns:a16="http://schemas.microsoft.com/office/drawing/2014/main" val="1844338853"/>
                    </a:ext>
                  </a:extLst>
                </a:gridCol>
                <a:gridCol w="841335">
                  <a:extLst>
                    <a:ext uri="{9D8B030D-6E8A-4147-A177-3AD203B41FA5}">
                      <a16:colId xmlns:a16="http://schemas.microsoft.com/office/drawing/2014/main" val="1078895545"/>
                    </a:ext>
                  </a:extLst>
                </a:gridCol>
                <a:gridCol w="560878">
                  <a:extLst>
                    <a:ext uri="{9D8B030D-6E8A-4147-A177-3AD203B41FA5}">
                      <a16:colId xmlns:a16="http://schemas.microsoft.com/office/drawing/2014/main" val="198735558"/>
                    </a:ext>
                  </a:extLst>
                </a:gridCol>
                <a:gridCol w="502683">
                  <a:extLst>
                    <a:ext uri="{9D8B030D-6E8A-4147-A177-3AD203B41FA5}">
                      <a16:colId xmlns:a16="http://schemas.microsoft.com/office/drawing/2014/main" val="1203294266"/>
                    </a:ext>
                  </a:extLst>
                </a:gridCol>
                <a:gridCol w="651543">
                  <a:extLst>
                    <a:ext uri="{9D8B030D-6E8A-4147-A177-3AD203B41FA5}">
                      <a16:colId xmlns:a16="http://schemas.microsoft.com/office/drawing/2014/main" val="3360094660"/>
                    </a:ext>
                  </a:extLst>
                </a:gridCol>
                <a:gridCol w="531851">
                  <a:extLst>
                    <a:ext uri="{9D8B030D-6E8A-4147-A177-3AD203B41FA5}">
                      <a16:colId xmlns:a16="http://schemas.microsoft.com/office/drawing/2014/main" val="3109064436"/>
                    </a:ext>
                  </a:extLst>
                </a:gridCol>
                <a:gridCol w="520271">
                  <a:extLst>
                    <a:ext uri="{9D8B030D-6E8A-4147-A177-3AD203B41FA5}">
                      <a16:colId xmlns:a16="http://schemas.microsoft.com/office/drawing/2014/main" val="2599793478"/>
                    </a:ext>
                  </a:extLst>
                </a:gridCol>
              </a:tblGrid>
              <a:tr h="470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47</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6</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11</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Jan 2019 to Dec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Jan 2019 and the number lodged in Dec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Jan 2019 and those that were finalised in Dec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A4208034-6951-4DE5-9C29-A545B731062A}"/>
              </a:ext>
            </a:extLst>
          </p:cNvPr>
          <p:cNvPicPr>
            <a:picLocks noChangeAspect="1"/>
          </p:cNvPicPr>
          <p:nvPr/>
        </p:nvPicPr>
        <p:blipFill>
          <a:blip r:embed="rId2"/>
          <a:stretch>
            <a:fillRect/>
          </a:stretch>
        </p:blipFill>
        <p:spPr>
          <a:xfrm>
            <a:off x="133694" y="1688441"/>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12</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16</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411017057"/>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21</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19</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12</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a:ln>
                            <a:noFill/>
                          </a:ln>
                          <a:solidFill>
                            <a:schemeClr val="tx1"/>
                          </a:solidFill>
                          <a:effectLst/>
                          <a:uLnTx/>
                          <a:uFillTx/>
                          <a:latin typeface="+mn-lt"/>
                          <a:cs typeface="Calibri" panose="020F0502020204030204" pitchFamily="34" charset="0"/>
                        </a:rPr>
                        <a:t>705</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22</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366231915"/>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109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39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Jan 2019 to Dec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Jan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Dec 2019 </a:t>
              </a:r>
              <a:r>
                <a:rPr lang="en-AU" sz="1000" dirty="0">
                  <a:solidFill>
                    <a:schemeClr val="tx1"/>
                  </a:solidFill>
                </a:rPr>
                <a:t>to Dec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3.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3" ma:contentTypeDescription="DEDJTR Document" ma:contentTypeScope="" ma:versionID="0b10f9c85d4f5047b466fc4574205a01">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f435f809ae824016352222483bb77f5a"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2.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1970f3ff-c7c3-4b73-8f0c-0bc260d159f3"/>
    <ds:schemaRef ds:uri="d95fa365-6051-4755-a57a-b1b515a65ccf"/>
  </ds:schemaRefs>
</ds:datastoreItem>
</file>

<file path=customXml/itemProps3.xml><?xml version="1.0" encoding="utf-8"?>
<ds:datastoreItem xmlns:ds="http://schemas.openxmlformats.org/officeDocument/2006/customXml" ds:itemID="{AA63C5F2-71DB-4974-955E-DF7709F90F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21187</TotalTime>
  <Words>904</Words>
  <Application>Microsoft Office PowerPoint</Application>
  <PresentationFormat>A4 Paper (210x297 mm)</PresentationFormat>
  <Paragraphs>293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519</cp:revision>
  <cp:lastPrinted>2018-08-14T03:53:50Z</cp:lastPrinted>
  <dcterms:created xsi:type="dcterms:W3CDTF">2018-03-26T01:27:34Z</dcterms:created>
  <dcterms:modified xsi:type="dcterms:W3CDTF">2020-01-02T05:24:16Z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