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 id="2147483690" r:id="rId5"/>
  </p:sldMasterIdLst>
  <p:notesMasterIdLst>
    <p:notesMasterId r:id="rId10"/>
  </p:notesMasterIdLst>
  <p:sldIdLst>
    <p:sldId id="346" r:id="rId6"/>
    <p:sldId id="343" r:id="rId7"/>
    <p:sldId id="344" r:id="rId8"/>
    <p:sldId id="345" r:id="rId9"/>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F528F"/>
    <a:srgbClr val="EAEFF7"/>
    <a:srgbClr val="44546A"/>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F9F4E9-3348-4AA8-80CD-C99B6E227D01}" v="3" dt="2020-08-04T22:42:43.5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9" autoAdjust="0"/>
    <p:restoredTop sz="94660"/>
  </p:normalViewPr>
  <p:slideViewPr>
    <p:cSldViewPr snapToGrid="0">
      <p:cViewPr>
        <p:scale>
          <a:sx n="108" d="100"/>
          <a:sy n="108" d="100"/>
        </p:scale>
        <p:origin x="78" y="198"/>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e1110fe0-4210-4c35-b4be-90cf9e8ca094" providerId="ADAL" clId="{A7F9F4E9-3348-4AA8-80CD-C99B6E227D01}"/>
    <pc:docChg chg="custSel modSld">
      <pc:chgData name="David Ly (DJPR)" userId="e1110fe0-4210-4c35-b4be-90cf9e8ca094" providerId="ADAL" clId="{A7F9F4E9-3348-4AA8-80CD-C99B6E227D01}" dt="2020-08-04T23:03:31.515" v="104" actId="20577"/>
      <pc:docMkLst>
        <pc:docMk/>
      </pc:docMkLst>
      <pc:sldChg chg="modSp">
        <pc:chgData name="David Ly (DJPR)" userId="e1110fe0-4210-4c35-b4be-90cf9e8ca094" providerId="ADAL" clId="{A7F9F4E9-3348-4AA8-80CD-C99B6E227D01}" dt="2020-08-04T23:03:31.515" v="104" actId="20577"/>
        <pc:sldMkLst>
          <pc:docMk/>
          <pc:sldMk cId="1485009367" sldId="343"/>
        </pc:sldMkLst>
        <pc:graphicFrameChg chg="modGraphic">
          <ac:chgData name="David Ly (DJPR)" userId="e1110fe0-4210-4c35-b4be-90cf9e8ca094" providerId="ADAL" clId="{A7F9F4E9-3348-4AA8-80CD-C99B6E227D01}" dt="2020-08-04T22:17:34.689" v="36" actId="20577"/>
          <ac:graphicFrameMkLst>
            <pc:docMk/>
            <pc:sldMk cId="1485009367" sldId="343"/>
            <ac:graphicFrameMk id="18" creationId="{B9371CE6-3621-44FB-B18C-42BBCA1FB57D}"/>
          </ac:graphicFrameMkLst>
        </pc:graphicFrameChg>
        <pc:graphicFrameChg chg="modGraphic">
          <ac:chgData name="David Ly (DJPR)" userId="e1110fe0-4210-4c35-b4be-90cf9e8ca094" providerId="ADAL" clId="{A7F9F4E9-3348-4AA8-80CD-C99B6E227D01}" dt="2020-08-04T23:03:31.515" v="104" actId="20577"/>
          <ac:graphicFrameMkLst>
            <pc:docMk/>
            <pc:sldMk cId="1485009367" sldId="343"/>
            <ac:graphicFrameMk id="19" creationId="{6EC7D101-A267-4217-9797-76267F9CE4FC}"/>
          </ac:graphicFrameMkLst>
        </pc:graphicFrameChg>
        <pc:graphicFrameChg chg="modGraphic">
          <ac:chgData name="David Ly (DJPR)" userId="e1110fe0-4210-4c35-b4be-90cf9e8ca094" providerId="ADAL" clId="{A7F9F4E9-3348-4AA8-80CD-C99B6E227D01}" dt="2020-08-04T22:35:18.502" v="62" actId="20577"/>
          <ac:graphicFrameMkLst>
            <pc:docMk/>
            <pc:sldMk cId="1485009367" sldId="343"/>
            <ac:graphicFrameMk id="28" creationId="{A1D9E160-71B7-4DEE-B337-6C67E3518A79}"/>
          </ac:graphicFrameMkLst>
        </pc:graphicFrameChg>
        <pc:graphicFrameChg chg="modGraphic">
          <ac:chgData name="David Ly (DJPR)" userId="e1110fe0-4210-4c35-b4be-90cf9e8ca094" providerId="ADAL" clId="{A7F9F4E9-3348-4AA8-80CD-C99B6E227D01}" dt="2020-08-04T22:17:31.759" v="34" actId="20577"/>
          <ac:graphicFrameMkLst>
            <pc:docMk/>
            <pc:sldMk cId="1485009367" sldId="343"/>
            <ac:graphicFrameMk id="39" creationId="{140E9E4F-A90D-47B1-BC72-77B2893440A8}"/>
          </ac:graphicFrameMkLst>
        </pc:graphicFrameChg>
        <pc:graphicFrameChg chg="modGraphic">
          <ac:chgData name="David Ly (DJPR)" userId="e1110fe0-4210-4c35-b4be-90cf9e8ca094" providerId="ADAL" clId="{A7F9F4E9-3348-4AA8-80CD-C99B6E227D01}" dt="2020-08-04T22:32:24.446" v="42" actId="20577"/>
          <ac:graphicFrameMkLst>
            <pc:docMk/>
            <pc:sldMk cId="1485009367" sldId="343"/>
            <ac:graphicFrameMk id="40" creationId="{C67C88B7-B89B-40D0-997E-E8FBAEB627C7}"/>
          </ac:graphicFrameMkLst>
        </pc:graphicFrameChg>
      </pc:sldChg>
      <pc:sldChg chg="addSp delSp modSp">
        <pc:chgData name="David Ly (DJPR)" userId="e1110fe0-4210-4c35-b4be-90cf9e8ca094" providerId="ADAL" clId="{A7F9F4E9-3348-4AA8-80CD-C99B6E227D01}" dt="2020-08-04T22:42:46.254" v="65" actId="1076"/>
        <pc:sldMkLst>
          <pc:docMk/>
          <pc:sldMk cId="2273189841" sldId="344"/>
        </pc:sldMkLst>
        <pc:picChg chg="del">
          <ac:chgData name="David Ly (DJPR)" userId="e1110fe0-4210-4c35-b4be-90cf9e8ca094" providerId="ADAL" clId="{A7F9F4E9-3348-4AA8-80CD-C99B6E227D01}" dt="2020-08-04T22:42:40.654" v="63" actId="478"/>
          <ac:picMkLst>
            <pc:docMk/>
            <pc:sldMk cId="2273189841" sldId="344"/>
            <ac:picMk id="3" creationId="{86256188-2140-4530-AB3F-DAB0A31FF30D}"/>
          </ac:picMkLst>
        </pc:picChg>
        <pc:picChg chg="add mod">
          <ac:chgData name="David Ly (DJPR)" userId="e1110fe0-4210-4c35-b4be-90cf9e8ca094" providerId="ADAL" clId="{A7F9F4E9-3348-4AA8-80CD-C99B6E227D01}" dt="2020-08-04T22:42:46.254" v="65" actId="1076"/>
          <ac:picMkLst>
            <pc:docMk/>
            <pc:sldMk cId="2273189841" sldId="344"/>
            <ac:picMk id="5" creationId="{A32335F3-C29A-460F-BF75-2877266F93A3}"/>
          </ac:picMkLst>
        </pc:picChg>
      </pc:sldChg>
      <pc:sldChg chg="modSp">
        <pc:chgData name="David Ly (DJPR)" userId="e1110fe0-4210-4c35-b4be-90cf9e8ca094" providerId="ADAL" clId="{A7F9F4E9-3348-4AA8-80CD-C99B6E227D01}" dt="2020-08-04T23:00:01.236" v="100" actId="20577"/>
        <pc:sldMkLst>
          <pc:docMk/>
          <pc:sldMk cId="945573038" sldId="345"/>
        </pc:sldMkLst>
        <pc:graphicFrameChg chg="modGraphic">
          <ac:chgData name="David Ly (DJPR)" userId="e1110fe0-4210-4c35-b4be-90cf9e8ca094" providerId="ADAL" clId="{A7F9F4E9-3348-4AA8-80CD-C99B6E227D01}" dt="2020-08-04T22:49:36.145" v="94" actId="20577"/>
          <ac:graphicFrameMkLst>
            <pc:docMk/>
            <pc:sldMk cId="945573038" sldId="345"/>
            <ac:graphicFrameMk id="20" creationId="{19A07C6E-1822-4AC7-9DE5-180367F4572F}"/>
          </ac:graphicFrameMkLst>
        </pc:graphicFrameChg>
        <pc:graphicFrameChg chg="modGraphic">
          <ac:chgData name="David Ly (DJPR)" userId="e1110fe0-4210-4c35-b4be-90cf9e8ca094" providerId="ADAL" clId="{A7F9F4E9-3348-4AA8-80CD-C99B6E227D01}" dt="2020-08-04T23:00:01.236" v="100" actId="20577"/>
          <ac:graphicFrameMkLst>
            <pc:docMk/>
            <pc:sldMk cId="945573038" sldId="345"/>
            <ac:graphicFrameMk id="22" creationId="{F7C67F88-7677-40D7-B1ED-2D606507565D}"/>
          </ac:graphicFrameMkLst>
        </pc:graphicFrameChg>
      </pc:sldChg>
      <pc:sldChg chg="modSp">
        <pc:chgData name="David Ly (DJPR)" userId="e1110fe0-4210-4c35-b4be-90cf9e8ca094" providerId="ADAL" clId="{A7F9F4E9-3348-4AA8-80CD-C99B6E227D01}" dt="2020-08-04T23:03:11.506" v="102" actId="20577"/>
        <pc:sldMkLst>
          <pc:docMk/>
          <pc:sldMk cId="1844906361" sldId="346"/>
        </pc:sldMkLst>
        <pc:graphicFrameChg chg="modGraphic">
          <ac:chgData name="David Ly (DJPR)" userId="e1110fe0-4210-4c35-b4be-90cf9e8ca094" providerId="ADAL" clId="{A7F9F4E9-3348-4AA8-80CD-C99B6E227D01}" dt="2020-08-04T23:03:11.506" v="102" actId="20577"/>
          <ac:graphicFrameMkLst>
            <pc:docMk/>
            <pc:sldMk cId="1844906361" sldId="346"/>
            <ac:graphicFrameMk id="9" creationId="{610598A4-60C9-4B0D-9D9C-D0D97D2A934D}"/>
          </ac:graphicFrameMkLst>
        </pc:graphicFrameChg>
      </pc:sldChg>
    </pc:docChg>
  </pc:docChgLst>
  <pc:docChgLst>
    <pc:chgData name="David Ly (DJPR)" userId="e1110fe0-4210-4c35-b4be-90cf9e8ca094" providerId="ADAL" clId="{39A4809D-B039-4727-8273-E4D9EED72D2B}"/>
    <pc:docChg chg="modSld">
      <pc:chgData name="David Ly (DJPR)" userId="e1110fe0-4210-4c35-b4be-90cf9e8ca094" providerId="ADAL" clId="{39A4809D-B039-4727-8273-E4D9EED72D2B}" dt="2020-07-31T03:20:10.425" v="9" actId="20577"/>
      <pc:docMkLst>
        <pc:docMk/>
      </pc:docMkLst>
      <pc:sldChg chg="modSp">
        <pc:chgData name="David Ly (DJPR)" userId="e1110fe0-4210-4c35-b4be-90cf9e8ca094" providerId="ADAL" clId="{39A4809D-B039-4727-8273-E4D9EED72D2B}" dt="2020-07-31T03:18:02.158" v="1"/>
        <pc:sldMkLst>
          <pc:docMk/>
          <pc:sldMk cId="1485009367" sldId="343"/>
        </pc:sldMkLst>
        <pc:spChg chg="mod">
          <ac:chgData name="David Ly (DJPR)" userId="e1110fe0-4210-4c35-b4be-90cf9e8ca094" providerId="ADAL" clId="{39A4809D-B039-4727-8273-E4D9EED72D2B}" dt="2020-07-31T03:18:02.158" v="1"/>
          <ac:spMkLst>
            <pc:docMk/>
            <pc:sldMk cId="1485009367" sldId="343"/>
            <ac:spMk id="30" creationId="{47BC348D-F4B1-4AB8-A1C9-0EC75629AAC4}"/>
          </ac:spMkLst>
        </pc:spChg>
        <pc:spChg chg="mod">
          <ac:chgData name="David Ly (DJPR)" userId="e1110fe0-4210-4c35-b4be-90cf9e8ca094" providerId="ADAL" clId="{39A4809D-B039-4727-8273-E4D9EED72D2B}" dt="2020-07-31T03:18:02.158" v="1"/>
          <ac:spMkLst>
            <pc:docMk/>
            <pc:sldMk cId="1485009367" sldId="343"/>
            <ac:spMk id="35" creationId="{D4EBF142-F80A-4B1F-9B8A-4CE7E8539275}"/>
          </ac:spMkLst>
        </pc:spChg>
        <pc:graphicFrameChg chg="mod">
          <ac:chgData name="David Ly (DJPR)" userId="e1110fe0-4210-4c35-b4be-90cf9e8ca094" providerId="ADAL" clId="{39A4809D-B039-4727-8273-E4D9EED72D2B}" dt="2020-07-31T03:18:02.158" v="1"/>
          <ac:graphicFrameMkLst>
            <pc:docMk/>
            <pc:sldMk cId="1485009367" sldId="343"/>
            <ac:graphicFrameMk id="18" creationId="{B9371CE6-3621-44FB-B18C-42BBCA1FB57D}"/>
          </ac:graphicFrameMkLst>
        </pc:graphicFrameChg>
        <pc:graphicFrameChg chg="mod">
          <ac:chgData name="David Ly (DJPR)" userId="e1110fe0-4210-4c35-b4be-90cf9e8ca094" providerId="ADAL" clId="{39A4809D-B039-4727-8273-E4D9EED72D2B}" dt="2020-07-31T03:18:02.158" v="1"/>
          <ac:graphicFrameMkLst>
            <pc:docMk/>
            <pc:sldMk cId="1485009367" sldId="343"/>
            <ac:graphicFrameMk id="19" creationId="{6EC7D101-A267-4217-9797-76267F9CE4FC}"/>
          </ac:graphicFrameMkLst>
        </pc:graphicFrameChg>
        <pc:graphicFrameChg chg="mod">
          <ac:chgData name="David Ly (DJPR)" userId="e1110fe0-4210-4c35-b4be-90cf9e8ca094" providerId="ADAL" clId="{39A4809D-B039-4727-8273-E4D9EED72D2B}" dt="2020-07-31T03:18:02.158" v="1"/>
          <ac:graphicFrameMkLst>
            <pc:docMk/>
            <pc:sldMk cId="1485009367" sldId="343"/>
            <ac:graphicFrameMk id="39" creationId="{140E9E4F-A90D-47B1-BC72-77B2893440A8}"/>
          </ac:graphicFrameMkLst>
        </pc:graphicFrameChg>
        <pc:graphicFrameChg chg="mod">
          <ac:chgData name="David Ly (DJPR)" userId="e1110fe0-4210-4c35-b4be-90cf9e8ca094" providerId="ADAL" clId="{39A4809D-B039-4727-8273-E4D9EED72D2B}" dt="2020-07-31T03:18:02.158" v="1"/>
          <ac:graphicFrameMkLst>
            <pc:docMk/>
            <pc:sldMk cId="1485009367" sldId="343"/>
            <ac:graphicFrameMk id="40" creationId="{C67C88B7-B89B-40D0-997E-E8FBAEB627C7}"/>
          </ac:graphicFrameMkLst>
        </pc:graphicFrameChg>
      </pc:sldChg>
      <pc:sldChg chg="modSp">
        <pc:chgData name="David Ly (DJPR)" userId="e1110fe0-4210-4c35-b4be-90cf9e8ca094" providerId="ADAL" clId="{39A4809D-B039-4727-8273-E4D9EED72D2B}" dt="2020-07-31T03:18:02.158" v="1"/>
        <pc:sldMkLst>
          <pc:docMk/>
          <pc:sldMk cId="945573038" sldId="345"/>
        </pc:sldMkLst>
        <pc:spChg chg="mod">
          <ac:chgData name="David Ly (DJPR)" userId="e1110fe0-4210-4c35-b4be-90cf9e8ca094" providerId="ADAL" clId="{39A4809D-B039-4727-8273-E4D9EED72D2B}" dt="2020-07-31T03:18:02.158" v="1"/>
          <ac:spMkLst>
            <pc:docMk/>
            <pc:sldMk cId="945573038" sldId="345"/>
            <ac:spMk id="11" creationId="{2277AB74-613C-4B1F-ADDA-B3251778BC7F}"/>
          </ac:spMkLst>
        </pc:spChg>
        <pc:spChg chg="mod">
          <ac:chgData name="David Ly (DJPR)" userId="e1110fe0-4210-4c35-b4be-90cf9e8ca094" providerId="ADAL" clId="{39A4809D-B039-4727-8273-E4D9EED72D2B}" dt="2020-07-31T03:18:02.158" v="1"/>
          <ac:spMkLst>
            <pc:docMk/>
            <pc:sldMk cId="945573038" sldId="345"/>
            <ac:spMk id="17" creationId="{D5C771A2-C082-43E3-9AC3-5C3C5CB15C89}"/>
          </ac:spMkLst>
        </pc:spChg>
      </pc:sldChg>
      <pc:sldChg chg="modSp">
        <pc:chgData name="David Ly (DJPR)" userId="e1110fe0-4210-4c35-b4be-90cf9e8ca094" providerId="ADAL" clId="{39A4809D-B039-4727-8273-E4D9EED72D2B}" dt="2020-07-31T03:20:10.425" v="9" actId="20577"/>
        <pc:sldMkLst>
          <pc:docMk/>
          <pc:sldMk cId="1844906361" sldId="346"/>
        </pc:sldMkLst>
        <pc:spChg chg="mod">
          <ac:chgData name="David Ly (DJPR)" userId="e1110fe0-4210-4c35-b4be-90cf9e8ca094" providerId="ADAL" clId="{39A4809D-B039-4727-8273-E4D9EED72D2B}" dt="2020-07-31T03:18:02.158" v="1"/>
          <ac:spMkLst>
            <pc:docMk/>
            <pc:sldMk cId="1844906361" sldId="346"/>
            <ac:spMk id="5" creationId="{301F9264-E803-4923-9A20-18A996E3C945}"/>
          </ac:spMkLst>
        </pc:spChg>
        <pc:spChg chg="mod">
          <ac:chgData name="David Ly (DJPR)" userId="e1110fe0-4210-4c35-b4be-90cf9e8ca094" providerId="ADAL" clId="{39A4809D-B039-4727-8273-E4D9EED72D2B}" dt="2020-07-31T03:20:10.425" v="9" actId="20577"/>
          <ac:spMkLst>
            <pc:docMk/>
            <pc:sldMk cId="1844906361" sldId="346"/>
            <ac:spMk id="10" creationId="{BB3BD7B2-9510-4B27-B083-1D8DE4F00BE3}"/>
          </ac:spMkLst>
        </pc:spChg>
        <pc:graphicFrameChg chg="mod modGraphic">
          <ac:chgData name="David Ly (DJPR)" userId="e1110fe0-4210-4c35-b4be-90cf9e8ca094" providerId="ADAL" clId="{39A4809D-B039-4727-8273-E4D9EED72D2B}" dt="2020-07-31T03:18:12.986" v="5" actId="20577"/>
          <ac:graphicFrameMkLst>
            <pc:docMk/>
            <pc:sldMk cId="1844906361" sldId="346"/>
            <ac:graphicFrameMk id="9" creationId="{610598A4-60C9-4B0D-9D9C-D0D97D2A934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5/08/2020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8/5/2020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8/5/2020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8/5/2020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8/5/2020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8/5/2020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8/5/2020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8/5/2020</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Jul 2019 vs Jul 2020:</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4126457912"/>
              </p:ext>
            </p:extLst>
          </p:nvPr>
        </p:nvGraphicFramePr>
        <p:xfrm>
          <a:off x="962025" y="1868822"/>
          <a:ext cx="7884433" cy="2930926"/>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Jul 2019</a:t>
                      </a:r>
                    </a:p>
                  </a:txBody>
                  <a:tcPr marL="76340" marR="76340" marT="38170" marB="38170" anchor="ctr">
                    <a:solidFill>
                      <a:srgbClr val="002060"/>
                    </a:solidFill>
                  </a:tcPr>
                </a:tc>
                <a:tc>
                  <a:txBody>
                    <a:bodyPr/>
                    <a:lstStyle/>
                    <a:p>
                      <a:pPr algn="ctr"/>
                      <a:r>
                        <a:rPr lang="en-AU" sz="1200" dirty="0"/>
                        <a:t>At 31 Jul 2020</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248</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249</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126</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123</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123</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113</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10</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a:r>
              <a:r>
                <a:rPr lang="en-AU" sz="1000">
                  <a:solidFill>
                    <a:schemeClr val="tx1">
                      <a:lumMod val="85000"/>
                      <a:lumOff val="15000"/>
                    </a:schemeClr>
                  </a:solidFill>
                </a:rPr>
                <a:t>at 31 </a:t>
              </a:r>
              <a:r>
                <a:rPr lang="en-AU" sz="1000" dirty="0">
                  <a:solidFill>
                    <a:schemeClr val="tx1">
                      <a:lumMod val="85000"/>
                      <a:lumOff val="15000"/>
                    </a:schemeClr>
                  </a:solidFill>
                </a:rPr>
                <a:t>Jul 2019 and compares it with 31 Jul 2020.</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Work Authorities and Work Plans / Work </a:t>
            </a:r>
            <a:r>
              <a:rPr lang="en-AU" sz="1400" b="1"/>
              <a:t>Plan Variations Lodged </a:t>
            </a:r>
            <a:r>
              <a:rPr lang="en-AU" sz="1400" b="1" dirty="0"/>
              <a:t>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3760554091"/>
              </p:ext>
            </p:extLst>
          </p:nvPr>
        </p:nvGraphicFramePr>
        <p:xfrm>
          <a:off x="355225" y="5317084"/>
          <a:ext cx="8984717" cy="1148723"/>
        </p:xfrm>
        <a:graphic>
          <a:graphicData uri="http://schemas.openxmlformats.org/drawingml/2006/table">
            <a:tbl>
              <a:tblPr firstRow="1" firstCol="1" lastCol="1" bandRow="1">
                <a:tableStyleId>{5C22544A-7EE6-4342-B048-85BDC9FD1C3A}</a:tableStyleId>
              </a:tblPr>
              <a:tblGrid>
                <a:gridCol w="863959">
                  <a:extLst>
                    <a:ext uri="{9D8B030D-6E8A-4147-A177-3AD203B41FA5}">
                      <a16:colId xmlns:a16="http://schemas.microsoft.com/office/drawing/2014/main" val="3295249521"/>
                    </a:ext>
                  </a:extLst>
                </a:gridCol>
                <a:gridCol w="746137">
                  <a:extLst>
                    <a:ext uri="{9D8B030D-6E8A-4147-A177-3AD203B41FA5}">
                      <a16:colId xmlns:a16="http://schemas.microsoft.com/office/drawing/2014/main" val="4064855267"/>
                    </a:ext>
                  </a:extLst>
                </a:gridCol>
                <a:gridCol w="746137">
                  <a:extLst>
                    <a:ext uri="{9D8B030D-6E8A-4147-A177-3AD203B41FA5}">
                      <a16:colId xmlns:a16="http://schemas.microsoft.com/office/drawing/2014/main" val="189194517"/>
                    </a:ext>
                  </a:extLst>
                </a:gridCol>
                <a:gridCol w="746137">
                  <a:extLst>
                    <a:ext uri="{9D8B030D-6E8A-4147-A177-3AD203B41FA5}">
                      <a16:colId xmlns:a16="http://schemas.microsoft.com/office/drawing/2014/main" val="2280007932"/>
                    </a:ext>
                  </a:extLst>
                </a:gridCol>
                <a:gridCol w="746137">
                  <a:extLst>
                    <a:ext uri="{9D8B030D-6E8A-4147-A177-3AD203B41FA5}">
                      <a16:colId xmlns:a16="http://schemas.microsoft.com/office/drawing/2014/main" val="3345436955"/>
                    </a:ext>
                  </a:extLst>
                </a:gridCol>
                <a:gridCol w="746137">
                  <a:extLst>
                    <a:ext uri="{9D8B030D-6E8A-4147-A177-3AD203B41FA5}">
                      <a16:colId xmlns:a16="http://schemas.microsoft.com/office/drawing/2014/main" val="2014941730"/>
                    </a:ext>
                  </a:extLst>
                </a:gridCol>
                <a:gridCol w="746137">
                  <a:extLst>
                    <a:ext uri="{9D8B030D-6E8A-4147-A177-3AD203B41FA5}">
                      <a16:colId xmlns:a16="http://schemas.microsoft.com/office/drawing/2014/main" val="2033090969"/>
                    </a:ext>
                  </a:extLst>
                </a:gridCol>
                <a:gridCol w="746137">
                  <a:extLst>
                    <a:ext uri="{9D8B030D-6E8A-4147-A177-3AD203B41FA5}">
                      <a16:colId xmlns:a16="http://schemas.microsoft.com/office/drawing/2014/main" val="1025019330"/>
                    </a:ext>
                  </a:extLst>
                </a:gridCol>
                <a:gridCol w="814487">
                  <a:extLst>
                    <a:ext uri="{9D8B030D-6E8A-4147-A177-3AD203B41FA5}">
                      <a16:colId xmlns:a16="http://schemas.microsoft.com/office/drawing/2014/main" val="1078895545"/>
                    </a:ext>
                  </a:extLst>
                </a:gridCol>
                <a:gridCol w="761486">
                  <a:extLst>
                    <a:ext uri="{9D8B030D-6E8A-4147-A177-3AD203B41FA5}">
                      <a16:colId xmlns:a16="http://schemas.microsoft.com/office/drawing/2014/main" val="343104841"/>
                    </a:ext>
                  </a:extLst>
                </a:gridCol>
                <a:gridCol w="787986">
                  <a:extLst>
                    <a:ext uri="{9D8B030D-6E8A-4147-A177-3AD203B41FA5}">
                      <a16:colId xmlns:a16="http://schemas.microsoft.com/office/drawing/2014/main" val="468684677"/>
                    </a:ext>
                  </a:extLst>
                </a:gridCol>
                <a:gridCol w="533840">
                  <a:extLst>
                    <a:ext uri="{9D8B030D-6E8A-4147-A177-3AD203B41FA5}">
                      <a16:colId xmlns:a16="http://schemas.microsoft.com/office/drawing/2014/main" val="172196264"/>
                    </a:ext>
                  </a:extLst>
                </a:gridCol>
              </a:tblGrid>
              <a:tr h="238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b="1" u="none" strike="noStrike" dirty="0">
                          <a:effectLst/>
                          <a:latin typeface="+mn-lt"/>
                        </a:rPr>
                        <a:t>Sand</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Basalt </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Lime Stone</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Granite</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Clay</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Hornfels</a:t>
                      </a: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Gravel</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Sedimentary</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Scoria</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Slate</a:t>
                      </a:r>
                    </a:p>
                  </a:txBody>
                  <a:tcPr marL="9525" marR="9525" marT="9525" marB="0" anchor="ctr">
                    <a:solidFill>
                      <a:schemeClr val="accent6">
                        <a:lumMod val="50000"/>
                      </a:schemeClr>
                    </a:solidFill>
                  </a:tcPr>
                </a:tc>
                <a:tc>
                  <a:txBody>
                    <a:bodyPr/>
                    <a:lstStyle/>
                    <a:p>
                      <a:pPr algn="ctr"/>
                      <a:r>
                        <a:rPr lang="en-AU" sz="1000" b="1" dirty="0">
                          <a:latin typeface="+mn-lt"/>
                        </a:rPr>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248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5</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21</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4554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a:r>
                        <a:rPr lang="en-AU" sz="1000" b="1" i="0" dirty="0">
                          <a:solidFill>
                            <a:schemeClr val="bg1"/>
                          </a:solidFill>
                        </a:rPr>
                        <a:t>3</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Aug</a:t>
            </a:r>
            <a:r>
              <a:rPr lang="en-AU" sz="1200" b="1" dirty="0">
                <a:solidFill>
                  <a:schemeClr val="accent6">
                    <a:lumMod val="50000"/>
                  </a:schemeClr>
                </a:solidFill>
              </a:rPr>
              <a:t> 2019 </a:t>
            </a:r>
            <a:r>
              <a:rPr lang="en-AU" sz="1200" b="1" dirty="0">
                <a:solidFill>
                  <a:schemeClr val="accent6">
                    <a:lumMod val="50000"/>
                  </a:schemeClr>
                </a:solidFill>
                <a:latin typeface="Calibri" panose="020F0502020204030204"/>
              </a:rPr>
              <a:t>to Jul</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2020</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Work Authorities lodged:</a:t>
              </a:r>
            </a:p>
            <a:p>
              <a:pPr marL="92075">
                <a:defRPr/>
              </a:pPr>
              <a:r>
                <a:rPr lang="en-AU" sz="1000" dirty="0">
                  <a:solidFill>
                    <a:schemeClr val="tx1">
                      <a:lumMod val="85000"/>
                      <a:lumOff val="15000"/>
                    </a:schemeClr>
                  </a:solidFill>
                </a:rPr>
                <a:t>Shows the total number of Work Authority, Work Plans (WA) and Work Plan Variations(WA) lodged over a 12 month period since Aug 2019 and the number of applications lodged in Jul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 Work Plans (WA) and Work Plan Variations(WA) finalised over a 12 month period since Aug 2019 and those that were finalised in Jul 2020.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2847262062"/>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AUTHORITIES LODGED</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 in Jul 2020</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3</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2</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288100815"/>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AUTHORITIES LODGED </a:t>
                      </a:r>
                    </a:p>
                    <a:p>
                      <a:pPr algn="ctr"/>
                      <a:r>
                        <a:rPr lang="en-AU" sz="1000" dirty="0"/>
                        <a:t>Aug 2019 to Jul 2020</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33</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7</a:t>
                      </a:r>
                    </a:p>
                    <a:p>
                      <a:pPr algn="ctr"/>
                      <a:r>
                        <a:rPr lang="en-AU" sz="1000" b="1" dirty="0"/>
                        <a:t>Work Authority</a:t>
                      </a:r>
                    </a:p>
                  </a:txBody>
                  <a:tcPr marL="74295" marR="74295" marT="37148" marB="37148" anchor="ctr"/>
                </a:tc>
                <a:tc gridSpan="2">
                  <a:txBody>
                    <a:bodyPr/>
                    <a:lstStyle/>
                    <a:p>
                      <a:pPr algn="ctr"/>
                      <a:r>
                        <a:rPr lang="en-AU" sz="1000" b="1" dirty="0"/>
                        <a:t>26</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1289521742"/>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Jul</a:t>
                      </a:r>
                      <a:r>
                        <a:rPr lang="en-AU" sz="1000" dirty="0"/>
                        <a: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1</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0</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1</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1</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1295905112"/>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Aug 2019 to Jul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34</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7</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27</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3</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W</a:t>
                      </a:r>
                    </a:p>
                  </a:txBody>
                  <a:tcPr marL="74295" marR="74295" anchor="ctr"/>
                </a:tc>
                <a:tc>
                  <a:txBody>
                    <a:bodyPr/>
                    <a:lstStyle/>
                    <a:p>
                      <a:pPr algn="ctr"/>
                      <a:r>
                        <a:rPr lang="en-AU" sz="900" b="1" dirty="0"/>
                        <a:t>21</a:t>
                      </a:r>
                    </a:p>
                    <a:p>
                      <a:pPr algn="ctr"/>
                      <a:r>
                        <a:rPr lang="en-AU" sz="900" b="1" dirty="0"/>
                        <a:t>A</a:t>
                      </a:r>
                    </a:p>
                  </a:txBody>
                  <a:tcPr marL="74295" marR="74295" anchor="ctr"/>
                </a:tc>
                <a:tc gridSpan="2">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5</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and Work Plan Variations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5" name="Picture 4">
            <a:extLst>
              <a:ext uri="{FF2B5EF4-FFF2-40B4-BE49-F238E27FC236}">
                <a16:creationId xmlns:a16="http://schemas.microsoft.com/office/drawing/2014/main" id="{A32335F3-C29A-460F-BF75-2877266F93A3}"/>
              </a:ext>
            </a:extLst>
          </p:cNvPr>
          <p:cNvPicPr>
            <a:picLocks noChangeAspect="1"/>
          </p:cNvPicPr>
          <p:nvPr/>
        </p:nvPicPr>
        <p:blipFill>
          <a:blip r:embed="rId2"/>
          <a:stretch>
            <a:fillRect/>
          </a:stretch>
        </p:blipFill>
        <p:spPr>
          <a:xfrm>
            <a:off x="280011" y="1512790"/>
            <a:ext cx="9345978"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45</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a:t>
            </a:r>
            <a:r>
              <a:rPr lang="en-AU" sz="1000" b="1" dirty="0"/>
              <a:t>17</a:t>
            </a:r>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Aug 2019 to Jul 2020</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year. A single Work Plan in a month can have had a stage assessed multiple times.</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 work plan variation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Aug 2019 </a:t>
              </a:r>
              <a:r>
                <a:rPr lang="en-AU" sz="1000" dirty="0">
                  <a:solidFill>
                    <a:schemeClr val="tx1"/>
                  </a:solidFill>
                </a:rPr>
                <a:t>to </a:t>
              </a:r>
              <a:r>
                <a:rPr lang="en-AU" sz="1000" dirty="0">
                  <a:solidFill>
                    <a:schemeClr val="tx1">
                      <a:lumMod val="85000"/>
                      <a:lumOff val="15000"/>
                    </a:schemeClr>
                  </a:solidFill>
                </a:rPr>
                <a:t>Jul 2020.</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1936110397"/>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128</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32</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27</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219</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25</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17</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23</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18</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20</a:t>
                      </a:r>
                    </a:p>
                  </a:txBody>
                  <a:tcPr marL="37148" marR="37148" marT="37148" marB="37148" anchor="ctr"/>
                </a:tc>
                <a:tc>
                  <a:txBody>
                    <a:bodyPr/>
                    <a:lstStyle/>
                    <a:p>
                      <a:pPr algn="ctr" fontAlgn="b"/>
                      <a:r>
                        <a:rPr lang="en-AU" sz="900" b="0" i="0" u="none" strike="noStrike" dirty="0">
                          <a:solidFill>
                            <a:schemeClr val="tx1"/>
                          </a:solidFill>
                          <a:effectLst/>
                          <a:latin typeface="+mn-lt"/>
                        </a:rPr>
                        <a:t>11</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904060113"/>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63</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27</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246</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5" ma:contentTypeDescription="DEDJTR Document" ma:contentTypeScope="" ma:versionID="08e6c40068394cd337517edc71a8787c">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60e7bcc9a756fa5496efd90ab6504c69"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documentManagement>
</p:properties>
</file>

<file path=customXml/itemProps1.xml><?xml version="1.0" encoding="utf-8"?>
<ds:datastoreItem xmlns:ds="http://schemas.openxmlformats.org/officeDocument/2006/customXml" ds:itemID="{959071DE-8301-4E60-8889-FFEE6ED1CAAA}">
  <ds:schemaRefs>
    <ds:schemaRef ds:uri="http://schemas.microsoft.com/sharepoint/v3/contenttype/forms"/>
  </ds:schemaRefs>
</ds:datastoreItem>
</file>

<file path=customXml/itemProps2.xml><?xml version="1.0" encoding="utf-8"?>
<ds:datastoreItem xmlns:ds="http://schemas.openxmlformats.org/officeDocument/2006/customXml" ds:itemID="{C5DAE9D0-5361-4006-BFB5-FF3C7879D5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C1A488-D36D-4BB8-9A22-5BBAE0838621}">
  <ds:schemaRefs>
    <ds:schemaRef ds:uri="http://schemas.microsoft.com/office/2006/metadata/properties"/>
    <ds:schemaRef ds:uri="http://schemas.microsoft.com/office/infopath/2007/PartnerControls"/>
    <ds:schemaRef ds:uri="1970f3ff-c7c3-4b73-8f0c-0bc260d159f3"/>
    <ds:schemaRef ds:uri="d95fa365-6051-4755-a57a-b1b515a65ccf"/>
  </ds:schemaRefs>
</ds:datastoreItem>
</file>

<file path=docProps/app.xml><?xml version="1.0" encoding="utf-8"?>
<Properties xmlns="http://schemas.openxmlformats.org/officeDocument/2006/extended-properties" xmlns:vt="http://schemas.openxmlformats.org/officeDocument/2006/docPropsVTypes">
  <Template/>
  <TotalTime>21506</TotalTime>
  <Words>813</Words>
  <Application>Microsoft Office PowerPoint</Application>
  <PresentationFormat>A4 Paper (210x297 mm)</PresentationFormat>
  <Paragraphs>239</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(DJPR)</cp:lastModifiedBy>
  <cp:revision>512</cp:revision>
  <cp:lastPrinted>2018-08-15T22:59:59Z</cp:lastPrinted>
  <dcterms:created xsi:type="dcterms:W3CDTF">2018-03-26T01:27:34Z</dcterms:created>
  <dcterms:modified xsi:type="dcterms:W3CDTF">2020-08-04T23:03:42Z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Division">
    <vt:lpwstr/>
  </property>
  <property fmtid="{D5CDD505-2E9C-101B-9397-08002B2CF9AE}" pid="4" name="DEDJTRBranch">
    <vt:lpwstr/>
  </property>
  <property fmtid="{D5CDD505-2E9C-101B-9397-08002B2CF9AE}" pid="5" name="DEDJTRSection">
    <vt:lpwstr/>
  </property>
  <property fmtid="{D5CDD505-2E9C-101B-9397-08002B2CF9AE}" pid="6" name="DEDJTRGroup">
    <vt:lpwstr/>
  </property>
  <property fmtid="{D5CDD505-2E9C-101B-9397-08002B2CF9AE}" pid="7" name="DEDJTRSecurityClassification">
    <vt:lpwstr/>
  </property>
</Properties>
</file>