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5E5D1F-47F1-4069-8D5A-1025EF515F89}" v="3" dt="2020-06-01T03:05:19.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14" d="100"/>
          <a:sy n="114" d="100"/>
        </p:scale>
        <p:origin x="696"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21987010-CFBD-4AFD-97AC-E85390875801}"/>
    <pc:docChg chg="custSel modSld">
      <pc:chgData name="David Ly (DJPR)" userId="e1110fe0-4210-4c35-b4be-90cf9e8ca094" providerId="ADAL" clId="{21987010-CFBD-4AFD-97AC-E85390875801}" dt="2020-06-01T03:16:33.773" v="120" actId="20577"/>
      <pc:docMkLst>
        <pc:docMk/>
      </pc:docMkLst>
      <pc:sldChg chg="modSp">
        <pc:chgData name="David Ly (DJPR)" userId="e1110fe0-4210-4c35-b4be-90cf9e8ca094" providerId="ADAL" clId="{21987010-CFBD-4AFD-97AC-E85390875801}" dt="2020-06-01T02:55:19.060" v="73" actId="20577"/>
        <pc:sldMkLst>
          <pc:docMk/>
          <pc:sldMk cId="1485009367" sldId="343"/>
        </pc:sldMkLst>
        <pc:spChg chg="mod">
          <ac:chgData name="David Ly (DJPR)" userId="e1110fe0-4210-4c35-b4be-90cf9e8ca094" providerId="ADAL" clId="{21987010-CFBD-4AFD-97AC-E85390875801}" dt="2020-05-31T22:25:55.224" v="1"/>
          <ac:spMkLst>
            <pc:docMk/>
            <pc:sldMk cId="1485009367" sldId="343"/>
            <ac:spMk id="30" creationId="{47BC348D-F4B1-4AB8-A1C9-0EC75629AAC4}"/>
          </ac:spMkLst>
        </pc:spChg>
        <pc:spChg chg="mod">
          <ac:chgData name="David Ly (DJPR)" userId="e1110fe0-4210-4c35-b4be-90cf9e8ca094" providerId="ADAL" clId="{21987010-CFBD-4AFD-97AC-E85390875801}" dt="2020-05-31T22:26:37.207" v="21" actId="20577"/>
          <ac:spMkLst>
            <pc:docMk/>
            <pc:sldMk cId="1485009367" sldId="343"/>
            <ac:spMk id="35" creationId="{D4EBF142-F80A-4B1F-9B8A-4CE7E8539275}"/>
          </ac:spMkLst>
        </pc:spChg>
        <pc:graphicFrameChg chg="mod modGraphic">
          <ac:chgData name="David Ly (DJPR)" userId="e1110fe0-4210-4c35-b4be-90cf9e8ca094" providerId="ADAL" clId="{21987010-CFBD-4AFD-97AC-E85390875801}" dt="2020-06-01T01:51:04.548" v="40" actId="20577"/>
          <ac:graphicFrameMkLst>
            <pc:docMk/>
            <pc:sldMk cId="1485009367" sldId="343"/>
            <ac:graphicFrameMk id="18" creationId="{B9371CE6-3621-44FB-B18C-42BBCA1FB57D}"/>
          </ac:graphicFrameMkLst>
        </pc:graphicFrameChg>
        <pc:graphicFrameChg chg="mod modGraphic">
          <ac:chgData name="David Ly (DJPR)" userId="e1110fe0-4210-4c35-b4be-90cf9e8ca094" providerId="ADAL" clId="{21987010-CFBD-4AFD-97AC-E85390875801}" dt="2020-06-01T02:52:27.587" v="54" actId="20577"/>
          <ac:graphicFrameMkLst>
            <pc:docMk/>
            <pc:sldMk cId="1485009367" sldId="343"/>
            <ac:graphicFrameMk id="19" creationId="{6EC7D101-A267-4217-9797-76267F9CE4FC}"/>
          </ac:graphicFrameMkLst>
        </pc:graphicFrameChg>
        <pc:graphicFrameChg chg="modGraphic">
          <ac:chgData name="David Ly (DJPR)" userId="e1110fe0-4210-4c35-b4be-90cf9e8ca094" providerId="ADAL" clId="{21987010-CFBD-4AFD-97AC-E85390875801}" dt="2020-06-01T02:55:19.060" v="73" actId="20577"/>
          <ac:graphicFrameMkLst>
            <pc:docMk/>
            <pc:sldMk cId="1485009367" sldId="343"/>
            <ac:graphicFrameMk id="28" creationId="{A1D9E160-71B7-4DEE-B337-6C67E3518A79}"/>
          </ac:graphicFrameMkLst>
        </pc:graphicFrameChg>
        <pc:graphicFrameChg chg="mod modGraphic">
          <ac:chgData name="David Ly (DJPR)" userId="e1110fe0-4210-4c35-b4be-90cf9e8ca094" providerId="ADAL" clId="{21987010-CFBD-4AFD-97AC-E85390875801}" dt="2020-06-01T02:52:22.786" v="52" actId="20577"/>
          <ac:graphicFrameMkLst>
            <pc:docMk/>
            <pc:sldMk cId="1485009367" sldId="343"/>
            <ac:graphicFrameMk id="39" creationId="{140E9E4F-A90D-47B1-BC72-77B2893440A8}"/>
          </ac:graphicFrameMkLst>
        </pc:graphicFrameChg>
        <pc:graphicFrameChg chg="mod modGraphic">
          <ac:chgData name="David Ly (DJPR)" userId="e1110fe0-4210-4c35-b4be-90cf9e8ca094" providerId="ADAL" clId="{21987010-CFBD-4AFD-97AC-E85390875801}" dt="2020-06-01T01:53:07.040" v="50" actId="20577"/>
          <ac:graphicFrameMkLst>
            <pc:docMk/>
            <pc:sldMk cId="1485009367" sldId="343"/>
            <ac:graphicFrameMk id="40" creationId="{C67C88B7-B89B-40D0-997E-E8FBAEB627C7}"/>
          </ac:graphicFrameMkLst>
        </pc:graphicFrameChg>
      </pc:sldChg>
      <pc:sldChg chg="addSp delSp modSp">
        <pc:chgData name="David Ly (DJPR)" userId="e1110fe0-4210-4c35-b4be-90cf9e8ca094" providerId="ADAL" clId="{21987010-CFBD-4AFD-97AC-E85390875801}" dt="2020-06-01T03:05:23.660" v="76" actId="1076"/>
        <pc:sldMkLst>
          <pc:docMk/>
          <pc:sldMk cId="2273189841" sldId="344"/>
        </pc:sldMkLst>
        <pc:picChg chg="del">
          <ac:chgData name="David Ly (DJPR)" userId="e1110fe0-4210-4c35-b4be-90cf9e8ca094" providerId="ADAL" clId="{21987010-CFBD-4AFD-97AC-E85390875801}" dt="2020-06-01T03:05:17.627" v="74" actId="478"/>
          <ac:picMkLst>
            <pc:docMk/>
            <pc:sldMk cId="2273189841" sldId="344"/>
            <ac:picMk id="3" creationId="{46150DDC-C4AA-4054-8DB4-4F2BD70D376D}"/>
          </ac:picMkLst>
        </pc:picChg>
        <pc:picChg chg="add mod">
          <ac:chgData name="David Ly (DJPR)" userId="e1110fe0-4210-4c35-b4be-90cf9e8ca094" providerId="ADAL" clId="{21987010-CFBD-4AFD-97AC-E85390875801}" dt="2020-06-01T03:05:23.660" v="76" actId="1076"/>
          <ac:picMkLst>
            <pc:docMk/>
            <pc:sldMk cId="2273189841" sldId="344"/>
            <ac:picMk id="5" creationId="{B2FBE49F-FFE7-4157-82D8-5033686A32B8}"/>
          </ac:picMkLst>
        </pc:picChg>
      </pc:sldChg>
      <pc:sldChg chg="modSp">
        <pc:chgData name="David Ly (DJPR)" userId="e1110fe0-4210-4c35-b4be-90cf9e8ca094" providerId="ADAL" clId="{21987010-CFBD-4AFD-97AC-E85390875801}" dt="2020-06-01T03:16:33.773" v="120" actId="20577"/>
        <pc:sldMkLst>
          <pc:docMk/>
          <pc:sldMk cId="945573038" sldId="345"/>
        </pc:sldMkLst>
        <pc:spChg chg="mod">
          <ac:chgData name="David Ly (DJPR)" userId="e1110fe0-4210-4c35-b4be-90cf9e8ca094" providerId="ADAL" clId="{21987010-CFBD-4AFD-97AC-E85390875801}" dt="2020-06-01T03:15:38.055" v="110" actId="20577"/>
          <ac:spMkLst>
            <pc:docMk/>
            <pc:sldMk cId="945573038" sldId="345"/>
            <ac:spMk id="6" creationId="{8DF0F362-6826-4C82-A93A-2419D4C7E7CC}"/>
          </ac:spMkLst>
        </pc:spChg>
        <pc:spChg chg="mod">
          <ac:chgData name="David Ly (DJPR)" userId="e1110fe0-4210-4c35-b4be-90cf9e8ca094" providerId="ADAL" clId="{21987010-CFBD-4AFD-97AC-E85390875801}" dt="2020-06-01T03:16:12.198" v="112" actId="20577"/>
          <ac:spMkLst>
            <pc:docMk/>
            <pc:sldMk cId="945573038" sldId="345"/>
            <ac:spMk id="7" creationId="{33A6EDAD-BA59-4AC4-B708-282844F2C753}"/>
          </ac:spMkLst>
        </pc:spChg>
        <pc:spChg chg="mod">
          <ac:chgData name="David Ly (DJPR)" userId="e1110fe0-4210-4c35-b4be-90cf9e8ca094" providerId="ADAL" clId="{21987010-CFBD-4AFD-97AC-E85390875801}" dt="2020-05-31T22:25:55.224" v="1"/>
          <ac:spMkLst>
            <pc:docMk/>
            <pc:sldMk cId="945573038" sldId="345"/>
            <ac:spMk id="11" creationId="{2277AB74-613C-4B1F-ADDA-B3251778BC7F}"/>
          </ac:spMkLst>
        </pc:spChg>
        <pc:spChg chg="mod">
          <ac:chgData name="David Ly (DJPR)" userId="e1110fe0-4210-4c35-b4be-90cf9e8ca094" providerId="ADAL" clId="{21987010-CFBD-4AFD-97AC-E85390875801}" dt="2020-05-31T22:25:55.224" v="1"/>
          <ac:spMkLst>
            <pc:docMk/>
            <pc:sldMk cId="945573038" sldId="345"/>
            <ac:spMk id="17" creationId="{D5C771A2-C082-43E3-9AC3-5C3C5CB15C89}"/>
          </ac:spMkLst>
        </pc:spChg>
        <pc:graphicFrameChg chg="modGraphic">
          <ac:chgData name="David Ly (DJPR)" userId="e1110fe0-4210-4c35-b4be-90cf9e8ca094" providerId="ADAL" clId="{21987010-CFBD-4AFD-97AC-E85390875801}" dt="2020-06-01T03:15:28.934" v="108"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21987010-CFBD-4AFD-97AC-E85390875801}" dt="2020-06-01T03:16:33.773" v="120" actId="20577"/>
          <ac:graphicFrameMkLst>
            <pc:docMk/>
            <pc:sldMk cId="945573038" sldId="345"/>
            <ac:graphicFrameMk id="22" creationId="{F7C67F88-7677-40D7-B1ED-2D606507565D}"/>
          </ac:graphicFrameMkLst>
        </pc:graphicFrameChg>
      </pc:sldChg>
      <pc:sldChg chg="modSp">
        <pc:chgData name="David Ly (DJPR)" userId="e1110fe0-4210-4c35-b4be-90cf9e8ca094" providerId="ADAL" clId="{21987010-CFBD-4AFD-97AC-E85390875801}" dt="2020-06-01T01:50:31.179" v="36" actId="20577"/>
        <pc:sldMkLst>
          <pc:docMk/>
          <pc:sldMk cId="1844906361" sldId="346"/>
        </pc:sldMkLst>
        <pc:spChg chg="mod">
          <ac:chgData name="David Ly (DJPR)" userId="e1110fe0-4210-4c35-b4be-90cf9e8ca094" providerId="ADAL" clId="{21987010-CFBD-4AFD-97AC-E85390875801}" dt="2020-05-31T22:25:55.224" v="1"/>
          <ac:spMkLst>
            <pc:docMk/>
            <pc:sldMk cId="1844906361" sldId="346"/>
            <ac:spMk id="5" creationId="{301F9264-E803-4923-9A20-18A996E3C945}"/>
          </ac:spMkLst>
        </pc:spChg>
        <pc:spChg chg="mod">
          <ac:chgData name="David Ly (DJPR)" userId="e1110fe0-4210-4c35-b4be-90cf9e8ca094" providerId="ADAL" clId="{21987010-CFBD-4AFD-97AC-E85390875801}" dt="2020-05-31T22:26:14.438" v="9" actId="20577"/>
          <ac:spMkLst>
            <pc:docMk/>
            <pc:sldMk cId="1844906361" sldId="346"/>
            <ac:spMk id="10" creationId="{BB3BD7B2-9510-4B27-B083-1D8DE4F00BE3}"/>
          </ac:spMkLst>
        </pc:spChg>
        <pc:graphicFrameChg chg="mod modGraphic">
          <ac:chgData name="David Ly (DJPR)" userId="e1110fe0-4210-4c35-b4be-90cf9e8ca094" providerId="ADAL" clId="{21987010-CFBD-4AFD-97AC-E85390875801}" dt="2020-06-01T01:50:31.179" v="36"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1/06/2020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6/1/2020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6/1/2020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6/1/2020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May 2019 vs May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4018611681"/>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May 2019</a:t>
                      </a:r>
                    </a:p>
                  </a:txBody>
                  <a:tcPr marL="76340" marR="76340" marT="38170" marB="38170" anchor="ctr">
                    <a:solidFill>
                      <a:srgbClr val="002060"/>
                    </a:solidFill>
                  </a:tcPr>
                </a:tc>
                <a:tc>
                  <a:txBody>
                    <a:bodyPr/>
                    <a:lstStyle/>
                    <a:p>
                      <a:pPr algn="ctr"/>
                      <a:r>
                        <a:rPr lang="en-AU" sz="1200" dirty="0"/>
                        <a:t>At 31 May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251</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127</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May 2019 and compares it with 31 May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182335877"/>
              </p:ext>
            </p:extLst>
          </p:nvPr>
        </p:nvGraphicFramePr>
        <p:xfrm>
          <a:off x="355225" y="5317084"/>
          <a:ext cx="8993170" cy="1188496"/>
        </p:xfrm>
        <a:graphic>
          <a:graphicData uri="http://schemas.openxmlformats.org/drawingml/2006/table">
            <a:tbl>
              <a:tblPr firstRow="1" firstCol="1" lastCol="1" bandRow="1">
                <a:tableStyleId>{5C22544A-7EE6-4342-B048-85BDC9FD1C3A}</a:tableStyleId>
              </a:tblPr>
              <a:tblGrid>
                <a:gridCol w="933606">
                  <a:extLst>
                    <a:ext uri="{9D8B030D-6E8A-4147-A177-3AD203B41FA5}">
                      <a16:colId xmlns:a16="http://schemas.microsoft.com/office/drawing/2014/main" val="3295249521"/>
                    </a:ext>
                  </a:extLst>
                </a:gridCol>
                <a:gridCol w="806286">
                  <a:extLst>
                    <a:ext uri="{9D8B030D-6E8A-4147-A177-3AD203B41FA5}">
                      <a16:colId xmlns:a16="http://schemas.microsoft.com/office/drawing/2014/main" val="189194517"/>
                    </a:ext>
                  </a:extLst>
                </a:gridCol>
                <a:gridCol w="806286">
                  <a:extLst>
                    <a:ext uri="{9D8B030D-6E8A-4147-A177-3AD203B41FA5}">
                      <a16:colId xmlns:a16="http://schemas.microsoft.com/office/drawing/2014/main" val="2280007932"/>
                    </a:ext>
                  </a:extLst>
                </a:gridCol>
                <a:gridCol w="806286">
                  <a:extLst>
                    <a:ext uri="{9D8B030D-6E8A-4147-A177-3AD203B41FA5}">
                      <a16:colId xmlns:a16="http://schemas.microsoft.com/office/drawing/2014/main" val="2014941730"/>
                    </a:ext>
                  </a:extLst>
                </a:gridCol>
                <a:gridCol w="806286">
                  <a:extLst>
                    <a:ext uri="{9D8B030D-6E8A-4147-A177-3AD203B41FA5}">
                      <a16:colId xmlns:a16="http://schemas.microsoft.com/office/drawing/2014/main" val="1025019330"/>
                    </a:ext>
                  </a:extLst>
                </a:gridCol>
                <a:gridCol w="880146">
                  <a:extLst>
                    <a:ext uri="{9D8B030D-6E8A-4147-A177-3AD203B41FA5}">
                      <a16:colId xmlns:a16="http://schemas.microsoft.com/office/drawing/2014/main" val="1078895545"/>
                    </a:ext>
                  </a:extLst>
                </a:gridCol>
                <a:gridCol w="822872">
                  <a:extLst>
                    <a:ext uri="{9D8B030D-6E8A-4147-A177-3AD203B41FA5}">
                      <a16:colId xmlns:a16="http://schemas.microsoft.com/office/drawing/2014/main" val="343104841"/>
                    </a:ext>
                  </a:extLst>
                </a:gridCol>
                <a:gridCol w="851509">
                  <a:extLst>
                    <a:ext uri="{9D8B030D-6E8A-4147-A177-3AD203B41FA5}">
                      <a16:colId xmlns:a16="http://schemas.microsoft.com/office/drawing/2014/main" val="468684677"/>
                    </a:ext>
                  </a:extLst>
                </a:gridCol>
                <a:gridCol w="851509">
                  <a:extLst>
                    <a:ext uri="{9D8B030D-6E8A-4147-A177-3AD203B41FA5}">
                      <a16:colId xmlns:a16="http://schemas.microsoft.com/office/drawing/2014/main" val="1281415572"/>
                    </a:ext>
                  </a:extLst>
                </a:gridCol>
                <a:gridCol w="851509">
                  <a:extLst>
                    <a:ext uri="{9D8B030D-6E8A-4147-A177-3AD203B41FA5}">
                      <a16:colId xmlns:a16="http://schemas.microsoft.com/office/drawing/2014/main" val="802892389"/>
                    </a:ext>
                  </a:extLst>
                </a:gridCol>
                <a:gridCol w="576875">
                  <a:extLst>
                    <a:ext uri="{9D8B030D-6E8A-4147-A177-3AD203B41FA5}">
                      <a16:colId xmlns:a16="http://schemas.microsoft.com/office/drawing/2014/main" val="172196264"/>
                    </a:ext>
                  </a:extLst>
                </a:gridCol>
              </a:tblGrid>
              <a:tr h="277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16</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6</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Jun</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May</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Jun 2019 and the number of applications lodged in May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Jun 2019 and those that were finalised in May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4111469122"/>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May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3</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1702700827"/>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Jun 2019 to May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34</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7</a:t>
                      </a:r>
                    </a:p>
                    <a:p>
                      <a:pPr algn="ctr"/>
                      <a:r>
                        <a:rPr lang="en-AU" sz="1000" b="1" dirty="0"/>
                        <a:t>Work Authority</a:t>
                      </a:r>
                    </a:p>
                  </a:txBody>
                  <a:tcPr marL="74295" marR="74295" marT="37148" marB="37148" anchor="ctr"/>
                </a:tc>
                <a:tc gridSpan="2">
                  <a:txBody>
                    <a:bodyPr/>
                    <a:lstStyle/>
                    <a:p>
                      <a:pPr algn="ctr"/>
                      <a:r>
                        <a:rPr lang="en-AU" sz="1000" b="1" dirty="0"/>
                        <a:t>27</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135912563"/>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May</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2</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375194893"/>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Jun 2019 to May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23</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6</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t>16</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B2FBE49F-FFE7-4157-82D8-5033686A32B8}"/>
              </a:ext>
            </a:extLst>
          </p:cNvPr>
          <p:cNvPicPr>
            <a:picLocks noChangeAspect="1"/>
          </p:cNvPicPr>
          <p:nvPr/>
        </p:nvPicPr>
        <p:blipFill>
          <a:blip r:embed="rId2"/>
          <a:stretch>
            <a:fillRect/>
          </a:stretch>
        </p:blipFill>
        <p:spPr>
          <a:xfrm>
            <a:off x="280011" y="1552213"/>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45</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16</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Jun 2019 to May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Jun 2019 </a:t>
              </a:r>
              <a:r>
                <a:rPr lang="en-AU" sz="1000" dirty="0">
                  <a:solidFill>
                    <a:schemeClr val="tx1"/>
                  </a:solidFill>
                </a:rPr>
                <a:t>to </a:t>
              </a:r>
              <a:r>
                <a:rPr lang="en-AU" sz="1000" dirty="0">
                  <a:solidFill>
                    <a:schemeClr val="tx1">
                      <a:lumMod val="85000"/>
                      <a:lumOff val="15000"/>
                    </a:schemeClr>
                  </a:solidFill>
                </a:rPr>
                <a:t>May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2348045169"/>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75</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219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25057688"/>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76</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280</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DAE9D0-5361-4006-BFB5-FF3C7879D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C1A488-D36D-4BB8-9A22-5BBAE083862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d95fa365-6051-4755-a57a-b1b515a65ccf"/>
    <ds:schemaRef ds:uri="http://www.w3.org/XML/1998/namespace"/>
    <ds:schemaRef ds:uri="http://purl.org/dc/dcmitype/"/>
  </ds:schemaRefs>
</ds:datastoreItem>
</file>

<file path=customXml/itemProps3.xml><?xml version="1.0" encoding="utf-8"?>
<ds:datastoreItem xmlns:ds="http://schemas.openxmlformats.org/officeDocument/2006/customXml" ds:itemID="{959071DE-8301-4E60-8889-FFEE6ED1C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21354</TotalTime>
  <Words>773</Words>
  <Application>Microsoft Office PowerPoint</Application>
  <PresentationFormat>A4 Paper (210x297 mm)</PresentationFormat>
  <Paragraphs>236</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2020-06-01T03:16:43Z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