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52F1AD-2988-45CA-8AF5-FD05F9B4BB2E}" v="1" dt="2020-05-05T00:59:15.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89" d="100"/>
          <a:sy n="89" d="100"/>
        </p:scale>
        <p:origin x="120" y="8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7B5192DB-4FA8-4CC3-841E-A0CE8CB4A346}"/>
    <pc:docChg chg="modSld">
      <pc:chgData name="David Ly (DJPR)" userId="e1110fe0-4210-4c35-b4be-90cf9e8ca094" providerId="ADAL" clId="{7B5192DB-4FA8-4CC3-841E-A0CE8CB4A346}" dt="2020-04-29T22:22:11.684" v="9" actId="20577"/>
      <pc:docMkLst>
        <pc:docMk/>
      </pc:docMkLst>
      <pc:sldChg chg="modSp">
        <pc:chgData name="David Ly (DJPR)" userId="e1110fe0-4210-4c35-b4be-90cf9e8ca094" providerId="ADAL" clId="{7B5192DB-4FA8-4CC3-841E-A0CE8CB4A346}" dt="2020-04-29T22:21:54.299" v="1"/>
        <pc:sldMkLst>
          <pc:docMk/>
          <pc:sldMk cId="1485009367" sldId="343"/>
        </pc:sldMkLst>
        <pc:spChg chg="mod">
          <ac:chgData name="David Ly (DJPR)" userId="e1110fe0-4210-4c35-b4be-90cf9e8ca094" providerId="ADAL" clId="{7B5192DB-4FA8-4CC3-841E-A0CE8CB4A346}" dt="2020-04-29T22:21:54.299" v="1"/>
          <ac:spMkLst>
            <pc:docMk/>
            <pc:sldMk cId="1485009367" sldId="343"/>
            <ac:spMk id="30" creationId="{47BC348D-F4B1-4AB8-A1C9-0EC75629AAC4}"/>
          </ac:spMkLst>
        </pc:spChg>
        <pc:spChg chg="mod">
          <ac:chgData name="David Ly (DJPR)" userId="e1110fe0-4210-4c35-b4be-90cf9e8ca094" providerId="ADAL" clId="{7B5192DB-4FA8-4CC3-841E-A0CE8CB4A346}" dt="2020-04-29T22:21:54.299" v="1"/>
          <ac:spMkLst>
            <pc:docMk/>
            <pc:sldMk cId="1485009367" sldId="343"/>
            <ac:spMk id="35" creationId="{D4EBF142-F80A-4B1F-9B8A-4CE7E8539275}"/>
          </ac:spMkLst>
        </pc:spChg>
        <pc:graphicFrameChg chg="mod">
          <ac:chgData name="David Ly (DJPR)" userId="e1110fe0-4210-4c35-b4be-90cf9e8ca094" providerId="ADAL" clId="{7B5192DB-4FA8-4CC3-841E-A0CE8CB4A346}" dt="2020-04-29T22:21:54.299" v="1"/>
          <ac:graphicFrameMkLst>
            <pc:docMk/>
            <pc:sldMk cId="1485009367" sldId="343"/>
            <ac:graphicFrameMk id="4" creationId="{E988E0CF-FA75-48F8-803A-5B3875E76CB1}"/>
          </ac:graphicFrameMkLst>
        </pc:graphicFrameChg>
        <pc:graphicFrameChg chg="mod">
          <ac:chgData name="David Ly (DJPR)" userId="e1110fe0-4210-4c35-b4be-90cf9e8ca094" providerId="ADAL" clId="{7B5192DB-4FA8-4CC3-841E-A0CE8CB4A346}" dt="2020-04-29T22:21:54.299" v="1"/>
          <ac:graphicFrameMkLst>
            <pc:docMk/>
            <pc:sldMk cId="1485009367" sldId="343"/>
            <ac:graphicFrameMk id="5" creationId="{3AF0F180-F57B-467F-B6C0-C0EA3DBEBB84}"/>
          </ac:graphicFrameMkLst>
        </pc:graphicFrameChg>
        <pc:graphicFrameChg chg="mod">
          <ac:chgData name="David Ly (DJPR)" userId="e1110fe0-4210-4c35-b4be-90cf9e8ca094" providerId="ADAL" clId="{7B5192DB-4FA8-4CC3-841E-A0CE8CB4A346}" dt="2020-04-29T22:21:54.299" v="1"/>
          <ac:graphicFrameMkLst>
            <pc:docMk/>
            <pc:sldMk cId="1485009367" sldId="343"/>
            <ac:graphicFrameMk id="14" creationId="{2C0F53DE-BD5A-488C-A22F-6669BC2CEE2C}"/>
          </ac:graphicFrameMkLst>
        </pc:graphicFrameChg>
        <pc:graphicFrameChg chg="mod">
          <ac:chgData name="David Ly (DJPR)" userId="e1110fe0-4210-4c35-b4be-90cf9e8ca094" providerId="ADAL" clId="{7B5192DB-4FA8-4CC3-841E-A0CE8CB4A346}" dt="2020-04-29T22:21:54.299" v="1"/>
          <ac:graphicFrameMkLst>
            <pc:docMk/>
            <pc:sldMk cId="1485009367" sldId="343"/>
            <ac:graphicFrameMk id="15" creationId="{AC974449-2F34-42A8-B501-B091720CD9B7}"/>
          </ac:graphicFrameMkLst>
        </pc:graphicFrameChg>
      </pc:sldChg>
      <pc:sldChg chg="modSp">
        <pc:chgData name="David Ly (DJPR)" userId="e1110fe0-4210-4c35-b4be-90cf9e8ca094" providerId="ADAL" clId="{7B5192DB-4FA8-4CC3-841E-A0CE8CB4A346}" dt="2020-04-29T22:21:54.299" v="1"/>
        <pc:sldMkLst>
          <pc:docMk/>
          <pc:sldMk cId="945573038" sldId="345"/>
        </pc:sldMkLst>
        <pc:spChg chg="mod">
          <ac:chgData name="David Ly (DJPR)" userId="e1110fe0-4210-4c35-b4be-90cf9e8ca094" providerId="ADAL" clId="{7B5192DB-4FA8-4CC3-841E-A0CE8CB4A346}" dt="2020-04-29T22:21:54.299" v="1"/>
          <ac:spMkLst>
            <pc:docMk/>
            <pc:sldMk cId="945573038" sldId="345"/>
            <ac:spMk id="11" creationId="{2277AB74-613C-4B1F-ADDA-B3251778BC7F}"/>
          </ac:spMkLst>
        </pc:spChg>
        <pc:spChg chg="mod">
          <ac:chgData name="David Ly (DJPR)" userId="e1110fe0-4210-4c35-b4be-90cf9e8ca094" providerId="ADAL" clId="{7B5192DB-4FA8-4CC3-841E-A0CE8CB4A346}" dt="2020-04-29T22:21:42.021" v="0"/>
          <ac:spMkLst>
            <pc:docMk/>
            <pc:sldMk cId="945573038" sldId="345"/>
            <ac:spMk id="16" creationId="{E5FD2B6E-90C5-4945-86D7-35C6714A0AB5}"/>
          </ac:spMkLst>
        </pc:spChg>
        <pc:spChg chg="mod">
          <ac:chgData name="David Ly (DJPR)" userId="e1110fe0-4210-4c35-b4be-90cf9e8ca094" providerId="ADAL" clId="{7B5192DB-4FA8-4CC3-841E-A0CE8CB4A346}" dt="2020-04-29T22:21:54.299" v="1"/>
          <ac:spMkLst>
            <pc:docMk/>
            <pc:sldMk cId="945573038" sldId="345"/>
            <ac:spMk id="17" creationId="{D5C771A2-C082-43E3-9AC3-5C3C5CB15C89}"/>
          </ac:spMkLst>
        </pc:spChg>
      </pc:sldChg>
      <pc:sldChg chg="modSp">
        <pc:chgData name="David Ly (DJPR)" userId="e1110fe0-4210-4c35-b4be-90cf9e8ca094" providerId="ADAL" clId="{7B5192DB-4FA8-4CC3-841E-A0CE8CB4A346}" dt="2020-04-29T22:22:11.684" v="9" actId="20577"/>
        <pc:sldMkLst>
          <pc:docMk/>
          <pc:sldMk cId="1844906361" sldId="346"/>
        </pc:sldMkLst>
        <pc:spChg chg="mod">
          <ac:chgData name="David Ly (DJPR)" userId="e1110fe0-4210-4c35-b4be-90cf9e8ca094" providerId="ADAL" clId="{7B5192DB-4FA8-4CC3-841E-A0CE8CB4A346}" dt="2020-04-29T22:21:54.299" v="1"/>
          <ac:spMkLst>
            <pc:docMk/>
            <pc:sldMk cId="1844906361" sldId="346"/>
            <ac:spMk id="5" creationId="{301F9264-E803-4923-9A20-18A996E3C945}"/>
          </ac:spMkLst>
        </pc:spChg>
        <pc:spChg chg="mod">
          <ac:chgData name="David Ly (DJPR)" userId="e1110fe0-4210-4c35-b4be-90cf9e8ca094" providerId="ADAL" clId="{7B5192DB-4FA8-4CC3-841E-A0CE8CB4A346}" dt="2020-04-29T22:22:11.684" v="9" actId="20577"/>
          <ac:spMkLst>
            <pc:docMk/>
            <pc:sldMk cId="1844906361" sldId="346"/>
            <ac:spMk id="8" creationId="{04EC3C1E-906F-452B-92A2-40A80845EF09}"/>
          </ac:spMkLst>
        </pc:spChg>
        <pc:graphicFrameChg chg="mod modGraphic">
          <ac:chgData name="David Ly (DJPR)" userId="e1110fe0-4210-4c35-b4be-90cf9e8ca094" providerId="ADAL" clId="{7B5192DB-4FA8-4CC3-841E-A0CE8CB4A346}" dt="2020-04-29T22:22:00.719" v="5" actId="20577"/>
          <ac:graphicFrameMkLst>
            <pc:docMk/>
            <pc:sldMk cId="1844906361" sldId="346"/>
            <ac:graphicFrameMk id="4" creationId="{ED572ADA-5DB2-4B2A-A422-0624477F2EC2}"/>
          </ac:graphicFrameMkLst>
        </pc:graphicFrameChg>
      </pc:sldChg>
    </pc:docChg>
  </pc:docChgLst>
  <pc:docChgLst>
    <pc:chgData name="David Ly (DJPR)" userId="e1110fe0-4210-4c35-b4be-90cf9e8ca094" providerId="ADAL" clId="{FE52F1AD-2988-45CA-8AF5-FD05F9B4BB2E}"/>
    <pc:docChg chg="undo custSel modSld">
      <pc:chgData name="David Ly (DJPR)" userId="e1110fe0-4210-4c35-b4be-90cf9e8ca094" providerId="ADAL" clId="{FE52F1AD-2988-45CA-8AF5-FD05F9B4BB2E}" dt="2020-05-05T01:22:27.969" v="222" actId="20577"/>
      <pc:docMkLst>
        <pc:docMk/>
      </pc:docMkLst>
      <pc:sldChg chg="modSp">
        <pc:chgData name="David Ly (DJPR)" userId="e1110fe0-4210-4c35-b4be-90cf9e8ca094" providerId="ADAL" clId="{FE52F1AD-2988-45CA-8AF5-FD05F9B4BB2E}" dt="2020-05-05T01:22:27.969" v="222" actId="20577"/>
        <pc:sldMkLst>
          <pc:docMk/>
          <pc:sldMk cId="1485009367" sldId="343"/>
        </pc:sldMkLst>
        <pc:spChg chg="mod">
          <ac:chgData name="David Ly (DJPR)" userId="e1110fe0-4210-4c35-b4be-90cf9e8ca094" providerId="ADAL" clId="{FE52F1AD-2988-45CA-8AF5-FD05F9B4BB2E}" dt="2020-05-05T00:47:43.583" v="104" actId="6549"/>
          <ac:spMkLst>
            <pc:docMk/>
            <pc:sldMk cId="1485009367" sldId="343"/>
            <ac:spMk id="30" creationId="{47BC348D-F4B1-4AB8-A1C9-0EC75629AAC4}"/>
          </ac:spMkLst>
        </pc:spChg>
        <pc:spChg chg="mod">
          <ac:chgData name="David Ly (DJPR)" userId="e1110fe0-4210-4c35-b4be-90cf9e8ca094" providerId="ADAL" clId="{FE52F1AD-2988-45CA-8AF5-FD05F9B4BB2E}" dt="2020-05-05T00:48:17.467" v="114" actId="6549"/>
          <ac:spMkLst>
            <pc:docMk/>
            <pc:sldMk cId="1485009367" sldId="343"/>
            <ac:spMk id="35" creationId="{D4EBF142-F80A-4B1F-9B8A-4CE7E8539275}"/>
          </ac:spMkLst>
        </pc:spChg>
        <pc:graphicFrameChg chg="modGraphic">
          <ac:chgData name="David Ly (DJPR)" userId="e1110fe0-4210-4c35-b4be-90cf9e8ca094" providerId="ADAL" clId="{FE52F1AD-2988-45CA-8AF5-FD05F9B4BB2E}" dt="2020-05-05T01:22:27.969" v="222" actId="20577"/>
          <ac:graphicFrameMkLst>
            <pc:docMk/>
            <pc:sldMk cId="1485009367" sldId="343"/>
            <ac:graphicFrameMk id="4" creationId="{E988E0CF-FA75-48F8-803A-5B3875E76CB1}"/>
          </ac:graphicFrameMkLst>
        </pc:graphicFrameChg>
        <pc:graphicFrameChg chg="modGraphic">
          <ac:chgData name="David Ly (DJPR)" userId="e1110fe0-4210-4c35-b4be-90cf9e8ca094" providerId="ADAL" clId="{FE52F1AD-2988-45CA-8AF5-FD05F9B4BB2E}" dt="2020-05-05T01:21:40.485" v="212" actId="20577"/>
          <ac:graphicFrameMkLst>
            <pc:docMk/>
            <pc:sldMk cId="1485009367" sldId="343"/>
            <ac:graphicFrameMk id="5" creationId="{3AF0F180-F57B-467F-B6C0-C0EA3DBEBB84}"/>
          </ac:graphicFrameMkLst>
        </pc:graphicFrameChg>
        <pc:graphicFrameChg chg="modGraphic">
          <ac:chgData name="David Ly (DJPR)" userId="e1110fe0-4210-4c35-b4be-90cf9e8ca094" providerId="ADAL" clId="{FE52F1AD-2988-45CA-8AF5-FD05F9B4BB2E}" dt="2020-05-05T01:22:22.449" v="218" actId="20577"/>
          <ac:graphicFrameMkLst>
            <pc:docMk/>
            <pc:sldMk cId="1485009367" sldId="343"/>
            <ac:graphicFrameMk id="14" creationId="{2C0F53DE-BD5A-488C-A22F-6669BC2CEE2C}"/>
          </ac:graphicFrameMkLst>
        </pc:graphicFrameChg>
        <pc:graphicFrameChg chg="modGraphic">
          <ac:chgData name="David Ly (DJPR)" userId="e1110fe0-4210-4c35-b4be-90cf9e8ca094" providerId="ADAL" clId="{FE52F1AD-2988-45CA-8AF5-FD05F9B4BB2E}" dt="2020-05-05T01:21:58.800" v="216" actId="20577"/>
          <ac:graphicFrameMkLst>
            <pc:docMk/>
            <pc:sldMk cId="1485009367" sldId="343"/>
            <ac:graphicFrameMk id="15" creationId="{AC974449-2F34-42A8-B501-B091720CD9B7}"/>
          </ac:graphicFrameMkLst>
        </pc:graphicFrameChg>
        <pc:graphicFrameChg chg="modGraphic">
          <ac:chgData name="David Ly (DJPR)" userId="e1110fe0-4210-4c35-b4be-90cf9e8ca094" providerId="ADAL" clId="{FE52F1AD-2988-45CA-8AF5-FD05F9B4BB2E}" dt="2020-05-05T00:53:35.623" v="166" actId="20577"/>
          <ac:graphicFrameMkLst>
            <pc:docMk/>
            <pc:sldMk cId="1485009367" sldId="343"/>
            <ac:graphicFrameMk id="28" creationId="{A1D9E160-71B7-4DEE-B337-6C67E3518A79}"/>
          </ac:graphicFrameMkLst>
        </pc:graphicFrameChg>
      </pc:sldChg>
      <pc:sldChg chg="addSp delSp modSp">
        <pc:chgData name="David Ly (DJPR)" userId="e1110fe0-4210-4c35-b4be-90cf9e8ca094" providerId="ADAL" clId="{FE52F1AD-2988-45CA-8AF5-FD05F9B4BB2E}" dt="2020-05-05T00:59:20.033" v="169" actId="1076"/>
        <pc:sldMkLst>
          <pc:docMk/>
          <pc:sldMk cId="2273189841" sldId="344"/>
        </pc:sldMkLst>
        <pc:picChg chg="del">
          <ac:chgData name="David Ly (DJPR)" userId="e1110fe0-4210-4c35-b4be-90cf9e8ca094" providerId="ADAL" clId="{FE52F1AD-2988-45CA-8AF5-FD05F9B4BB2E}" dt="2020-05-05T00:59:12.570" v="167" actId="478"/>
          <ac:picMkLst>
            <pc:docMk/>
            <pc:sldMk cId="2273189841" sldId="344"/>
            <ac:picMk id="2" creationId="{D649303D-B06E-4CA8-860E-9396CBE40FB5}"/>
          </ac:picMkLst>
        </pc:picChg>
        <pc:picChg chg="add mod">
          <ac:chgData name="David Ly (DJPR)" userId="e1110fe0-4210-4c35-b4be-90cf9e8ca094" providerId="ADAL" clId="{FE52F1AD-2988-45CA-8AF5-FD05F9B4BB2E}" dt="2020-05-05T00:59:20.033" v="169" actId="1076"/>
          <ac:picMkLst>
            <pc:docMk/>
            <pc:sldMk cId="2273189841" sldId="344"/>
            <ac:picMk id="3" creationId="{46C4B83C-639C-4D35-BF52-981CD8218E66}"/>
          </ac:picMkLst>
        </pc:picChg>
      </pc:sldChg>
      <pc:sldChg chg="modSp">
        <pc:chgData name="David Ly (DJPR)" userId="e1110fe0-4210-4c35-b4be-90cf9e8ca094" providerId="ADAL" clId="{FE52F1AD-2988-45CA-8AF5-FD05F9B4BB2E}" dt="2020-05-05T01:15:54.641" v="208" actId="20577"/>
        <pc:sldMkLst>
          <pc:docMk/>
          <pc:sldMk cId="945573038" sldId="345"/>
        </pc:sldMkLst>
        <pc:spChg chg="mod">
          <ac:chgData name="David Ly (DJPR)" userId="e1110fe0-4210-4c35-b4be-90cf9e8ca094" providerId="ADAL" clId="{FE52F1AD-2988-45CA-8AF5-FD05F9B4BB2E}" dt="2020-05-05T01:15:54.641" v="208" actId="20577"/>
          <ac:spMkLst>
            <pc:docMk/>
            <pc:sldMk cId="945573038" sldId="345"/>
            <ac:spMk id="7" creationId="{33A6EDAD-BA59-4AC4-B708-282844F2C753}"/>
          </ac:spMkLst>
        </pc:spChg>
        <pc:graphicFrameChg chg="modGraphic">
          <ac:chgData name="David Ly (DJPR)" userId="e1110fe0-4210-4c35-b4be-90cf9e8ca094" providerId="ADAL" clId="{FE52F1AD-2988-45CA-8AF5-FD05F9B4BB2E}" dt="2020-05-05T01:01:01.006" v="191"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FE52F1AD-2988-45CA-8AF5-FD05F9B4BB2E}" dt="2020-05-05T01:15:38.698" v="206" actId="20577"/>
          <ac:graphicFrameMkLst>
            <pc:docMk/>
            <pc:sldMk cId="945573038" sldId="345"/>
            <ac:graphicFrameMk id="9" creationId="{EA636E0F-366E-4E8B-92F0-1138394E488B}"/>
          </ac:graphicFrameMkLst>
        </pc:graphicFrameChg>
      </pc:sldChg>
      <pc:sldChg chg="modSp">
        <pc:chgData name="David Ly (DJPR)" userId="e1110fe0-4210-4c35-b4be-90cf9e8ca094" providerId="ADAL" clId="{FE52F1AD-2988-45CA-8AF5-FD05F9B4BB2E}" dt="2020-05-05T00:43:10.281" v="86" actId="20577"/>
        <pc:sldMkLst>
          <pc:docMk/>
          <pc:sldMk cId="1844906361" sldId="346"/>
        </pc:sldMkLst>
        <pc:graphicFrameChg chg="modGraphic">
          <ac:chgData name="David Ly (DJPR)" userId="e1110fe0-4210-4c35-b4be-90cf9e8ca094" providerId="ADAL" clId="{FE52F1AD-2988-45CA-8AF5-FD05F9B4BB2E}" dt="2020-05-05T00:43:10.281" v="86"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5/05/2020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903253478"/>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Apr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Apr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139</a:t>
                      </a:r>
                    </a:p>
                  </a:txBody>
                  <a:tcPr marL="76340" marR="76340" marT="46979" marB="46979" anchor="ctr">
                    <a:solidFill>
                      <a:schemeClr val="accent5"/>
                    </a:solidFill>
                  </a:tcPr>
                </a:tc>
                <a:tc>
                  <a:txBody>
                    <a:bodyPr/>
                    <a:lstStyle/>
                    <a:p>
                      <a:pPr algn="ctr"/>
                      <a:r>
                        <a:rPr lang="en-AU" sz="1200" b="1" dirty="0">
                          <a:solidFill>
                            <a:schemeClr val="tx1"/>
                          </a:solidFill>
                        </a:rPr>
                        <a:t>118</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340</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189</a:t>
                      </a:r>
                    </a:p>
                  </a:txBody>
                  <a:tcPr marL="76340" marR="76340" marT="46979" marB="46979" anchor="ctr">
                    <a:solidFill>
                      <a:schemeClr val="accent5"/>
                    </a:solidFill>
                  </a:tcPr>
                </a:tc>
                <a:tc>
                  <a:txBody>
                    <a:bodyPr/>
                    <a:lstStyle/>
                    <a:p>
                      <a:pPr algn="ctr"/>
                      <a:r>
                        <a:rPr lang="en-AU" sz="1200" b="1" dirty="0">
                          <a:solidFill>
                            <a:schemeClr val="tx1"/>
                          </a:solidFill>
                        </a:rPr>
                        <a:t>116</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385</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225</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226</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115</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100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159</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Apr 2019 vs Apr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Apr 2019 and compares it with 30 Apr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7374082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Apr</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a:solidFill>
                            <a:schemeClr val="bg1"/>
                          </a:solidFill>
                        </a:rPr>
                        <a:t>32</a:t>
                      </a:r>
                      <a:endParaRPr lang="en-AU" sz="1000" dirty="0">
                        <a:solidFill>
                          <a:schemeClr val="bg1"/>
                        </a:solidFill>
                      </a:endParaRP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3</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471793904"/>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May 2019 to Apr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392</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321</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19</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268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943530275"/>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Apr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24</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14</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525375714"/>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May 2019 to Apr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383</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103</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260</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899334038"/>
              </p:ext>
            </p:extLst>
          </p:nvPr>
        </p:nvGraphicFramePr>
        <p:xfrm>
          <a:off x="355226" y="5136663"/>
          <a:ext cx="9064817" cy="1280160"/>
        </p:xfrm>
        <a:graphic>
          <a:graphicData uri="http://schemas.openxmlformats.org/drawingml/2006/table">
            <a:tbl>
              <a:tblPr firstRow="1" firstCol="1" bandRow="1">
                <a:tableStyleId>{7DF18680-E054-41AD-8BC1-D1AEF772440D}</a:tableStyleId>
              </a:tblPr>
              <a:tblGrid>
                <a:gridCol w="951706">
                  <a:extLst>
                    <a:ext uri="{9D8B030D-6E8A-4147-A177-3AD203B41FA5}">
                      <a16:colId xmlns:a16="http://schemas.microsoft.com/office/drawing/2014/main" val="3295249521"/>
                    </a:ext>
                  </a:extLst>
                </a:gridCol>
                <a:gridCol w="545481">
                  <a:extLst>
                    <a:ext uri="{9D8B030D-6E8A-4147-A177-3AD203B41FA5}">
                      <a16:colId xmlns:a16="http://schemas.microsoft.com/office/drawing/2014/main" val="1025019330"/>
                    </a:ext>
                  </a:extLst>
                </a:gridCol>
                <a:gridCol w="958940">
                  <a:extLst>
                    <a:ext uri="{9D8B030D-6E8A-4147-A177-3AD203B41FA5}">
                      <a16:colId xmlns:a16="http://schemas.microsoft.com/office/drawing/2014/main" val="2811748536"/>
                    </a:ext>
                  </a:extLst>
                </a:gridCol>
                <a:gridCol w="754639">
                  <a:extLst>
                    <a:ext uri="{9D8B030D-6E8A-4147-A177-3AD203B41FA5}">
                      <a16:colId xmlns:a16="http://schemas.microsoft.com/office/drawing/2014/main" val="932512549"/>
                    </a:ext>
                  </a:extLst>
                </a:gridCol>
                <a:gridCol w="754639">
                  <a:extLst>
                    <a:ext uri="{9D8B030D-6E8A-4147-A177-3AD203B41FA5}">
                      <a16:colId xmlns:a16="http://schemas.microsoft.com/office/drawing/2014/main" val="718419010"/>
                    </a:ext>
                  </a:extLst>
                </a:gridCol>
                <a:gridCol w="754639">
                  <a:extLst>
                    <a:ext uri="{9D8B030D-6E8A-4147-A177-3AD203B41FA5}">
                      <a16:colId xmlns:a16="http://schemas.microsoft.com/office/drawing/2014/main" val="1844338853"/>
                    </a:ext>
                  </a:extLst>
                </a:gridCol>
                <a:gridCol w="698743">
                  <a:extLst>
                    <a:ext uri="{9D8B030D-6E8A-4147-A177-3AD203B41FA5}">
                      <a16:colId xmlns:a16="http://schemas.microsoft.com/office/drawing/2014/main" val="1078895545"/>
                    </a:ext>
                  </a:extLst>
                </a:gridCol>
                <a:gridCol w="754667">
                  <a:extLst>
                    <a:ext uri="{9D8B030D-6E8A-4147-A177-3AD203B41FA5}">
                      <a16:colId xmlns:a16="http://schemas.microsoft.com/office/drawing/2014/main" val="3124308204"/>
                    </a:ext>
                  </a:extLst>
                </a:gridCol>
                <a:gridCol w="653785">
                  <a:extLst>
                    <a:ext uri="{9D8B030D-6E8A-4147-A177-3AD203B41FA5}">
                      <a16:colId xmlns:a16="http://schemas.microsoft.com/office/drawing/2014/main" val="198735558"/>
                    </a:ext>
                  </a:extLst>
                </a:gridCol>
                <a:gridCol w="601567">
                  <a:extLst>
                    <a:ext uri="{9D8B030D-6E8A-4147-A177-3AD203B41FA5}">
                      <a16:colId xmlns:a16="http://schemas.microsoft.com/office/drawing/2014/main" val="1203294266"/>
                    </a:ext>
                  </a:extLst>
                </a:gridCol>
                <a:gridCol w="642072">
                  <a:extLst>
                    <a:ext uri="{9D8B030D-6E8A-4147-A177-3AD203B41FA5}">
                      <a16:colId xmlns:a16="http://schemas.microsoft.com/office/drawing/2014/main" val="2933909469"/>
                    </a:ext>
                  </a:extLst>
                </a:gridCol>
                <a:gridCol w="471353">
                  <a:extLst>
                    <a:ext uri="{9D8B030D-6E8A-4147-A177-3AD203B41FA5}">
                      <a16:colId xmlns:a16="http://schemas.microsoft.com/office/drawing/2014/main" val="3109064436"/>
                    </a:ext>
                  </a:extLst>
                </a:gridCol>
                <a:gridCol w="522586">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27</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44</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15</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May 2019 to Apr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May 2019 and the number lodged in Apr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May 2019 and those that were finalised in Apr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46C4B83C-639C-4D35-BF52-981CD8218E66}"/>
              </a:ext>
            </a:extLst>
          </p:cNvPr>
          <p:cNvPicPr>
            <a:picLocks noChangeAspect="1"/>
          </p:cNvPicPr>
          <p:nvPr/>
        </p:nvPicPr>
        <p:blipFill>
          <a:blip r:embed="rId2"/>
          <a:stretch>
            <a:fillRect/>
          </a:stretch>
        </p:blipFill>
        <p:spPr>
          <a:xfrm>
            <a:off x="133694" y="1579157"/>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a:t>
            </a:r>
            <a:r>
              <a:rPr lang="en-AU" sz="1050"/>
              <a:t>: 16</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13</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102136970"/>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350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799514529"/>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May 2019 to Apr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May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May 2019 </a:t>
              </a:r>
              <a:r>
                <a:rPr lang="en-AU" sz="1000" dirty="0">
                  <a:solidFill>
                    <a:schemeClr val="tx1"/>
                  </a:solidFill>
                </a:rPr>
                <a:t>to Apr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d8656102-7c7b-4021-94e7-299bfa2f7616"/>
    <ds:schemaRef ds:uri="http://purl.org/dc/terms/"/>
    <ds:schemaRef ds:uri="1970f3ff-c7c3-4b73-8f0c-0bc260d159f3"/>
    <ds:schemaRef ds:uri="http://schemas.microsoft.com/office/2006/documentManagement/types"/>
    <ds:schemaRef ds:uri="d95fa365-6051-4755-a57a-b1b515a65ccf"/>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21611</TotalTime>
  <Words>905</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2020-05-05T01:22:32Z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