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106" d="100"/>
          <a:sy n="106" d="100"/>
        </p:scale>
        <p:origin x="1206" y="11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9EDD7D34-CE22-4E6B-9427-F2AFC4169D45}"/>
    <pc:docChg chg="modSld">
      <pc:chgData name="David Ly (DJPR)" userId="e1110fe0-4210-4c35-b4be-90cf9e8ca094" providerId="ADAL" clId="{9EDD7D34-CE22-4E6B-9427-F2AFC4169D45}" dt="2020-06-30T01:55:06.899" v="53" actId="20577"/>
      <pc:docMkLst>
        <pc:docMk/>
      </pc:docMkLst>
      <pc:sldChg chg="modSp">
        <pc:chgData name="David Ly (DJPR)" userId="e1110fe0-4210-4c35-b4be-90cf9e8ca094" providerId="ADAL" clId="{9EDD7D34-CE22-4E6B-9427-F2AFC4169D45}" dt="2020-06-30T01:54:34.404" v="45" actId="20577"/>
        <pc:sldMkLst>
          <pc:docMk/>
          <pc:sldMk cId="1485009367" sldId="343"/>
        </pc:sldMkLst>
        <pc:spChg chg="mod">
          <ac:chgData name="David Ly (DJPR)" userId="e1110fe0-4210-4c35-b4be-90cf9e8ca094" providerId="ADAL" clId="{9EDD7D34-CE22-4E6B-9427-F2AFC4169D45}" dt="2020-06-30T01:54:18.139" v="37" actId="20577"/>
          <ac:spMkLst>
            <pc:docMk/>
            <pc:sldMk cId="1485009367" sldId="343"/>
            <ac:spMk id="30" creationId="{47BC348D-F4B1-4AB8-A1C9-0EC75629AAC4}"/>
          </ac:spMkLst>
        </pc:spChg>
        <pc:spChg chg="mod">
          <ac:chgData name="David Ly (DJPR)" userId="e1110fe0-4210-4c35-b4be-90cf9e8ca094" providerId="ADAL" clId="{9EDD7D34-CE22-4E6B-9427-F2AFC4169D45}" dt="2020-06-30T01:54:34.404" v="45" actId="20577"/>
          <ac:spMkLst>
            <pc:docMk/>
            <pc:sldMk cId="1485009367" sldId="343"/>
            <ac:spMk id="35" creationId="{D4EBF142-F80A-4B1F-9B8A-4CE7E8539275}"/>
          </ac:spMkLst>
        </pc:spChg>
        <pc:graphicFrameChg chg="modGraphic">
          <ac:chgData name="David Ly (DJPR)" userId="e1110fe0-4210-4c35-b4be-90cf9e8ca094" providerId="ADAL" clId="{9EDD7D34-CE22-4E6B-9427-F2AFC4169D45}" dt="2020-06-30T01:50:19.044" v="21" actId="20577"/>
          <ac:graphicFrameMkLst>
            <pc:docMk/>
            <pc:sldMk cId="1485009367" sldId="343"/>
            <ac:graphicFrameMk id="18" creationId="{B9371CE6-3621-44FB-B18C-42BBCA1FB57D}"/>
          </ac:graphicFrameMkLst>
        </pc:graphicFrameChg>
        <pc:graphicFrameChg chg="modGraphic">
          <ac:chgData name="David Ly (DJPR)" userId="e1110fe0-4210-4c35-b4be-90cf9e8ca094" providerId="ADAL" clId="{9EDD7D34-CE22-4E6B-9427-F2AFC4169D45}" dt="2020-06-30T01:54:12.836" v="33" actId="20577"/>
          <ac:graphicFrameMkLst>
            <pc:docMk/>
            <pc:sldMk cId="1485009367" sldId="343"/>
            <ac:graphicFrameMk id="19" creationId="{6EC7D101-A267-4217-9797-76267F9CE4FC}"/>
          </ac:graphicFrameMkLst>
        </pc:graphicFrameChg>
        <pc:graphicFrameChg chg="modGraphic">
          <ac:chgData name="David Ly (DJPR)" userId="e1110fe0-4210-4c35-b4be-90cf9e8ca094" providerId="ADAL" clId="{9EDD7D34-CE22-4E6B-9427-F2AFC4169D45}" dt="2020-06-30T01:49:59.180" v="9" actId="20577"/>
          <ac:graphicFrameMkLst>
            <pc:docMk/>
            <pc:sldMk cId="1485009367" sldId="343"/>
            <ac:graphicFrameMk id="39" creationId="{140E9E4F-A90D-47B1-BC72-77B2893440A8}"/>
          </ac:graphicFrameMkLst>
        </pc:graphicFrameChg>
        <pc:graphicFrameChg chg="modGraphic">
          <ac:chgData name="David Ly (DJPR)" userId="e1110fe0-4210-4c35-b4be-90cf9e8ca094" providerId="ADAL" clId="{9EDD7D34-CE22-4E6B-9427-F2AFC4169D45}" dt="2020-06-30T01:54:08.307" v="27" actId="20577"/>
          <ac:graphicFrameMkLst>
            <pc:docMk/>
            <pc:sldMk cId="1485009367" sldId="343"/>
            <ac:graphicFrameMk id="40" creationId="{C67C88B7-B89B-40D0-997E-E8FBAEB627C7}"/>
          </ac:graphicFrameMkLst>
        </pc:graphicFrameChg>
      </pc:sldChg>
      <pc:sldChg chg="modSp">
        <pc:chgData name="David Ly (DJPR)" userId="e1110fe0-4210-4c35-b4be-90cf9e8ca094" providerId="ADAL" clId="{9EDD7D34-CE22-4E6B-9427-F2AFC4169D45}" dt="2020-06-30T01:55:06.899" v="53" actId="20577"/>
        <pc:sldMkLst>
          <pc:docMk/>
          <pc:sldMk cId="945573038" sldId="345"/>
        </pc:sldMkLst>
        <pc:spChg chg="mod">
          <ac:chgData name="David Ly (DJPR)" userId="e1110fe0-4210-4c35-b4be-90cf9e8ca094" providerId="ADAL" clId="{9EDD7D34-CE22-4E6B-9427-F2AFC4169D45}" dt="2020-06-30T01:55:00.867" v="49" actId="20577"/>
          <ac:spMkLst>
            <pc:docMk/>
            <pc:sldMk cId="945573038" sldId="345"/>
            <ac:spMk id="11" creationId="{2277AB74-613C-4B1F-ADDA-B3251778BC7F}"/>
          </ac:spMkLst>
        </pc:spChg>
        <pc:spChg chg="mod">
          <ac:chgData name="David Ly (DJPR)" userId="e1110fe0-4210-4c35-b4be-90cf9e8ca094" providerId="ADAL" clId="{9EDD7D34-CE22-4E6B-9427-F2AFC4169D45}" dt="2020-06-30T01:55:06.899" v="53" actId="20577"/>
          <ac:spMkLst>
            <pc:docMk/>
            <pc:sldMk cId="945573038" sldId="345"/>
            <ac:spMk id="17" creationId="{D5C771A2-C082-43E3-9AC3-5C3C5CB15C89}"/>
          </ac:spMkLst>
        </pc:spChg>
      </pc:sldChg>
    </pc:docChg>
  </pc:docChgLst>
  <pc:docChgLst>
    <pc:chgData name="David Ly (DEDJTR)" userId="e1110fe0-4210-4c35-b4be-90cf9e8ca094" providerId="ADAL" clId="{0836AE6F-E749-4DA2-BF8B-A0419C748C00}"/>
    <pc:docChg chg="modSld">
      <pc:chgData name="David Ly (DEDJTR)" userId="e1110fe0-4210-4c35-b4be-90cf9e8ca094" providerId="ADAL" clId="{0836AE6F-E749-4DA2-BF8B-A0419C748C00}" dt="2020-03-31T00:14:40.361" v="0"/>
      <pc:docMkLst>
        <pc:docMk/>
      </pc:docMkLst>
      <pc:sldChg chg="modSp">
        <pc:chgData name="David Ly (DEDJTR)" userId="e1110fe0-4210-4c35-b4be-90cf9e8ca094" providerId="ADAL" clId="{0836AE6F-E749-4DA2-BF8B-A0419C748C00}" dt="2020-03-31T00:14:40.361" v="0"/>
        <pc:sldMkLst>
          <pc:docMk/>
          <pc:sldMk cId="1485009367" sldId="343"/>
        </pc:sldMkLst>
        <pc:spChg chg="mod">
          <ac:chgData name="David Ly (DEDJTR)" userId="e1110fe0-4210-4c35-b4be-90cf9e8ca094" providerId="ADAL" clId="{0836AE6F-E749-4DA2-BF8B-A0419C748C00}" dt="2020-03-31T00:14:40.361" v="0"/>
          <ac:spMkLst>
            <pc:docMk/>
            <pc:sldMk cId="1485009367" sldId="343"/>
            <ac:spMk id="30" creationId="{47BC348D-F4B1-4AB8-A1C9-0EC75629AAC4}"/>
          </ac:spMkLst>
        </pc:spChg>
        <pc:spChg chg="mod">
          <ac:chgData name="David Ly (DEDJTR)" userId="e1110fe0-4210-4c35-b4be-90cf9e8ca094" providerId="ADAL" clId="{0836AE6F-E749-4DA2-BF8B-A0419C748C00}" dt="2020-03-31T00:14:40.361" v="0"/>
          <ac:spMkLst>
            <pc:docMk/>
            <pc:sldMk cId="1485009367" sldId="343"/>
            <ac:spMk id="35" creationId="{D4EBF142-F80A-4B1F-9B8A-4CE7E8539275}"/>
          </ac:spMkLst>
        </pc:spChg>
        <pc:graphicFrameChg chg="mod">
          <ac:chgData name="David Ly (DEDJTR)" userId="e1110fe0-4210-4c35-b4be-90cf9e8ca094" providerId="ADAL" clId="{0836AE6F-E749-4DA2-BF8B-A0419C748C00}" dt="2020-03-31T00:14:40.361" v="0"/>
          <ac:graphicFrameMkLst>
            <pc:docMk/>
            <pc:sldMk cId="1485009367" sldId="343"/>
            <ac:graphicFrameMk id="19" creationId="{6EC7D101-A267-4217-9797-76267F9CE4FC}"/>
          </ac:graphicFrameMkLst>
        </pc:graphicFrameChg>
        <pc:graphicFrameChg chg="mod">
          <ac:chgData name="David Ly (DEDJTR)" userId="e1110fe0-4210-4c35-b4be-90cf9e8ca094" providerId="ADAL" clId="{0836AE6F-E749-4DA2-BF8B-A0419C748C00}" dt="2020-03-31T00:14:40.361" v="0"/>
          <ac:graphicFrameMkLst>
            <pc:docMk/>
            <pc:sldMk cId="1485009367" sldId="343"/>
            <ac:graphicFrameMk id="40" creationId="{C67C88B7-B89B-40D0-997E-E8FBAEB627C7}"/>
          </ac:graphicFrameMkLst>
        </pc:graphicFrameChg>
      </pc:sldChg>
      <pc:sldChg chg="modSp">
        <pc:chgData name="David Ly (DEDJTR)" userId="e1110fe0-4210-4c35-b4be-90cf9e8ca094" providerId="ADAL" clId="{0836AE6F-E749-4DA2-BF8B-A0419C748C00}" dt="2020-03-31T00:14:40.361" v="0"/>
        <pc:sldMkLst>
          <pc:docMk/>
          <pc:sldMk cId="945573038" sldId="345"/>
        </pc:sldMkLst>
        <pc:spChg chg="mod">
          <ac:chgData name="David Ly (DEDJTR)" userId="e1110fe0-4210-4c35-b4be-90cf9e8ca094" providerId="ADAL" clId="{0836AE6F-E749-4DA2-BF8B-A0419C748C00}" dt="2020-03-31T00:14:40.361" v="0"/>
          <ac:spMkLst>
            <pc:docMk/>
            <pc:sldMk cId="945573038" sldId="345"/>
            <ac:spMk id="11" creationId="{2277AB74-613C-4B1F-ADDA-B3251778BC7F}"/>
          </ac:spMkLst>
        </pc:spChg>
        <pc:spChg chg="mod">
          <ac:chgData name="David Ly (DEDJTR)" userId="e1110fe0-4210-4c35-b4be-90cf9e8ca094" providerId="ADAL" clId="{0836AE6F-E749-4DA2-BF8B-A0419C748C00}" dt="2020-03-31T00:14:40.361" v="0"/>
          <ac:spMkLst>
            <pc:docMk/>
            <pc:sldMk cId="945573038" sldId="345"/>
            <ac:spMk id="17" creationId="{D5C771A2-C082-43E3-9AC3-5C3C5CB15C89}"/>
          </ac:spMkLst>
        </pc:spChg>
      </pc:sldChg>
    </pc:docChg>
  </pc:docChgLst>
  <pc:docChgLst>
    <pc:chgData name="David Ly (DEDJTR)" userId="e1110fe0-4210-4c35-b4be-90cf9e8ca094" providerId="ADAL" clId="{D1D02F43-D7DB-41E8-ADED-2A77F557DE3D}"/>
    <pc:docChg chg="custSel modSld">
      <pc:chgData name="David Ly (DEDJTR)" userId="e1110fe0-4210-4c35-b4be-90cf9e8ca094" providerId="ADAL" clId="{D1D02F43-D7DB-41E8-ADED-2A77F557DE3D}" dt="2020-03-03T05:12:46.065" v="137" actId="20577"/>
      <pc:docMkLst>
        <pc:docMk/>
      </pc:docMkLst>
      <pc:sldChg chg="modSp">
        <pc:chgData name="David Ly (DEDJTR)" userId="e1110fe0-4210-4c35-b4be-90cf9e8ca094" providerId="ADAL" clId="{D1D02F43-D7DB-41E8-ADED-2A77F557DE3D}" dt="2020-03-03T05:07:38.109" v="78" actId="20577"/>
        <pc:sldMkLst>
          <pc:docMk/>
          <pc:sldMk cId="1485009367" sldId="343"/>
        </pc:sldMkLst>
        <pc:graphicFrameChg chg="modGraphic">
          <ac:chgData name="David Ly (DEDJTR)" userId="e1110fe0-4210-4c35-b4be-90cf9e8ca094" providerId="ADAL" clId="{D1D02F43-D7DB-41E8-ADED-2A77F557DE3D}" dt="2020-03-03T05:03:43.570" v="51" actId="20577"/>
          <ac:graphicFrameMkLst>
            <pc:docMk/>
            <pc:sldMk cId="1485009367" sldId="343"/>
            <ac:graphicFrameMk id="18" creationId="{B9371CE6-3621-44FB-B18C-42BBCA1FB57D}"/>
          </ac:graphicFrameMkLst>
        </pc:graphicFrameChg>
        <pc:graphicFrameChg chg="modGraphic">
          <ac:chgData name="David Ly (DEDJTR)" userId="e1110fe0-4210-4c35-b4be-90cf9e8ca094" providerId="ADAL" clId="{D1D02F43-D7DB-41E8-ADED-2A77F557DE3D}" dt="2020-03-03T05:04:10.340" v="56" actId="20577"/>
          <ac:graphicFrameMkLst>
            <pc:docMk/>
            <pc:sldMk cId="1485009367" sldId="343"/>
            <ac:graphicFrameMk id="19" creationId="{6EC7D101-A267-4217-9797-76267F9CE4FC}"/>
          </ac:graphicFrameMkLst>
        </pc:graphicFrameChg>
        <pc:graphicFrameChg chg="mod modGraphic">
          <ac:chgData name="David Ly (DEDJTR)" userId="e1110fe0-4210-4c35-b4be-90cf9e8ca094" providerId="ADAL" clId="{D1D02F43-D7DB-41E8-ADED-2A77F557DE3D}" dt="2020-03-03T05:07:38.109" v="78" actId="20577"/>
          <ac:graphicFrameMkLst>
            <pc:docMk/>
            <pc:sldMk cId="1485009367" sldId="343"/>
            <ac:graphicFrameMk id="28" creationId="{A1D9E160-71B7-4DEE-B337-6C67E3518A79}"/>
          </ac:graphicFrameMkLst>
        </pc:graphicFrameChg>
        <pc:graphicFrameChg chg="modGraphic">
          <ac:chgData name="David Ly (DEDJTR)" userId="e1110fe0-4210-4c35-b4be-90cf9e8ca094" providerId="ADAL" clId="{D1D02F43-D7DB-41E8-ADED-2A77F557DE3D}" dt="2020-03-03T05:03:22.839" v="44" actId="20577"/>
          <ac:graphicFrameMkLst>
            <pc:docMk/>
            <pc:sldMk cId="1485009367" sldId="343"/>
            <ac:graphicFrameMk id="39" creationId="{140E9E4F-A90D-47B1-BC72-77B2893440A8}"/>
          </ac:graphicFrameMkLst>
        </pc:graphicFrameChg>
        <pc:graphicFrameChg chg="modGraphic">
          <ac:chgData name="David Ly (DEDJTR)" userId="e1110fe0-4210-4c35-b4be-90cf9e8ca094" providerId="ADAL" clId="{D1D02F43-D7DB-41E8-ADED-2A77F557DE3D}" dt="2020-03-03T05:03:31.669" v="47" actId="20577"/>
          <ac:graphicFrameMkLst>
            <pc:docMk/>
            <pc:sldMk cId="1485009367" sldId="343"/>
            <ac:graphicFrameMk id="40" creationId="{C67C88B7-B89B-40D0-997E-E8FBAEB627C7}"/>
          </ac:graphicFrameMkLst>
        </pc:graphicFrameChg>
      </pc:sldChg>
      <pc:sldChg chg="addSp delSp modSp mod">
        <pc:chgData name="David Ly (DEDJTR)" userId="e1110fe0-4210-4c35-b4be-90cf9e8ca094" providerId="ADAL" clId="{D1D02F43-D7DB-41E8-ADED-2A77F557DE3D}" dt="2020-03-03T05:10:14.603" v="85" actId="1076"/>
        <pc:sldMkLst>
          <pc:docMk/>
          <pc:sldMk cId="2273189841" sldId="344"/>
        </pc:sldMkLst>
        <pc:graphicFrameChg chg="add mod">
          <ac:chgData name="David Ly (DEDJTR)" userId="e1110fe0-4210-4c35-b4be-90cf9e8ca094" providerId="ADAL" clId="{D1D02F43-D7DB-41E8-ADED-2A77F557DE3D}" dt="2020-03-03T05:10:06.311" v="82"/>
          <ac:graphicFrameMkLst>
            <pc:docMk/>
            <pc:sldMk cId="2273189841" sldId="344"/>
            <ac:graphicFrameMk id="7" creationId="{6695C93C-F167-493F-8EA3-6A969339A194}"/>
          </ac:graphicFrameMkLst>
        </pc:graphicFrameChg>
        <pc:picChg chg="add mod">
          <ac:chgData name="David Ly (DEDJTR)" userId="e1110fe0-4210-4c35-b4be-90cf9e8ca094" providerId="ADAL" clId="{D1D02F43-D7DB-41E8-ADED-2A77F557DE3D}" dt="2020-03-03T05:10:14.603" v="85" actId="1076"/>
          <ac:picMkLst>
            <pc:docMk/>
            <pc:sldMk cId="2273189841" sldId="344"/>
            <ac:picMk id="3" creationId="{CDEED1E9-FB0F-47BA-A83C-F3FCD6948809}"/>
          </ac:picMkLst>
        </pc:picChg>
        <pc:picChg chg="del">
          <ac:chgData name="David Ly (DEDJTR)" userId="e1110fe0-4210-4c35-b4be-90cf9e8ca094" providerId="ADAL" clId="{D1D02F43-D7DB-41E8-ADED-2A77F557DE3D}" dt="2020-03-03T05:10:00.657" v="79" actId="478"/>
          <ac:picMkLst>
            <pc:docMk/>
            <pc:sldMk cId="2273189841" sldId="344"/>
            <ac:picMk id="5" creationId="{56F3D429-EA6B-43F7-9487-514AC575C7A5}"/>
          </ac:picMkLst>
        </pc:picChg>
      </pc:sldChg>
      <pc:sldChg chg="modSp">
        <pc:chgData name="David Ly (DEDJTR)" userId="e1110fe0-4210-4c35-b4be-90cf9e8ca094" providerId="ADAL" clId="{D1D02F43-D7DB-41E8-ADED-2A77F557DE3D}" dt="2020-03-03T05:12:46.065" v="137" actId="20577"/>
        <pc:sldMkLst>
          <pc:docMk/>
          <pc:sldMk cId="945573038" sldId="345"/>
        </pc:sldMkLst>
        <pc:spChg chg="mod">
          <ac:chgData name="David Ly (DEDJTR)" userId="e1110fe0-4210-4c35-b4be-90cf9e8ca094" providerId="ADAL" clId="{D1D02F43-D7DB-41E8-ADED-2A77F557DE3D}" dt="2020-03-03T05:12:27.524" v="126" actId="20577"/>
          <ac:spMkLst>
            <pc:docMk/>
            <pc:sldMk cId="945573038" sldId="345"/>
            <ac:spMk id="7" creationId="{33A6EDAD-BA59-4AC4-B708-282844F2C753}"/>
          </ac:spMkLst>
        </pc:spChg>
        <pc:graphicFrameChg chg="modGraphic">
          <ac:chgData name="David Ly (DEDJTR)" userId="e1110fe0-4210-4c35-b4be-90cf9e8ca094" providerId="ADAL" clId="{D1D02F43-D7DB-41E8-ADED-2A77F557DE3D}" dt="2020-03-03T05:12:05.866" v="124" actId="20577"/>
          <ac:graphicFrameMkLst>
            <pc:docMk/>
            <pc:sldMk cId="945573038" sldId="345"/>
            <ac:graphicFrameMk id="20" creationId="{19A07C6E-1822-4AC7-9DE5-180367F4572F}"/>
          </ac:graphicFrameMkLst>
        </pc:graphicFrameChg>
        <pc:graphicFrameChg chg="modGraphic">
          <ac:chgData name="David Ly (DEDJTR)" userId="e1110fe0-4210-4c35-b4be-90cf9e8ca094" providerId="ADAL" clId="{D1D02F43-D7DB-41E8-ADED-2A77F557DE3D}" dt="2020-03-03T05:12:46.065" v="137" actId="20577"/>
          <ac:graphicFrameMkLst>
            <pc:docMk/>
            <pc:sldMk cId="945573038" sldId="345"/>
            <ac:graphicFrameMk id="22" creationId="{F7C67F88-7677-40D7-B1ED-2D606507565D}"/>
          </ac:graphicFrameMkLst>
        </pc:graphicFrameChg>
      </pc:sldChg>
      <pc:sldChg chg="modSp">
        <pc:chgData name="David Ly (DEDJTR)" userId="e1110fe0-4210-4c35-b4be-90cf9e8ca094" providerId="ADAL" clId="{D1D02F43-D7DB-41E8-ADED-2A77F557DE3D}" dt="2020-03-03T05:01:18.311" v="26" actId="20577"/>
        <pc:sldMkLst>
          <pc:docMk/>
          <pc:sldMk cId="1844906361" sldId="346"/>
        </pc:sldMkLst>
        <pc:graphicFrameChg chg="modGraphic">
          <ac:chgData name="David Ly (DEDJTR)" userId="e1110fe0-4210-4c35-b4be-90cf9e8ca094" providerId="ADAL" clId="{D1D02F43-D7DB-41E8-ADED-2A77F557DE3D}" dt="2020-03-03T05:01:18.311" v="26" actId="20577"/>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30/06/2020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6/30/2020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6/30/2020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6/30/2020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6/30/2020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Feb 2019 vs Feb 2020:</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3053078946"/>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28 Feb 2019</a:t>
                      </a:r>
                    </a:p>
                  </a:txBody>
                  <a:tcPr marL="76340" marR="76340" marT="38170" marB="38170" anchor="ctr">
                    <a:solidFill>
                      <a:srgbClr val="002060"/>
                    </a:solidFill>
                  </a:tcPr>
                </a:tc>
                <a:tc>
                  <a:txBody>
                    <a:bodyPr/>
                    <a:lstStyle/>
                    <a:p>
                      <a:pPr algn="ctr"/>
                      <a:r>
                        <a:rPr lang="en-AU" sz="1200" dirty="0"/>
                        <a:t>At 29 Feb 2020</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249</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249</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128</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121</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111</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10</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a:r>
              <a:r>
                <a:rPr lang="en-AU" sz="1000">
                  <a:solidFill>
                    <a:schemeClr val="tx1">
                      <a:lumMod val="85000"/>
                      <a:lumOff val="15000"/>
                    </a:schemeClr>
                  </a:solidFill>
                </a:rPr>
                <a:t>at 28 </a:t>
              </a:r>
              <a:r>
                <a:rPr lang="en-AU" sz="1000" dirty="0">
                  <a:solidFill>
                    <a:schemeClr val="tx1">
                      <a:lumMod val="85000"/>
                      <a:lumOff val="15000"/>
                    </a:schemeClr>
                  </a:solidFill>
                </a:rPr>
                <a:t>Feb 2019 and compares it </a:t>
              </a:r>
              <a:r>
                <a:rPr lang="en-AU" sz="1000">
                  <a:solidFill>
                    <a:schemeClr val="tx1">
                      <a:lumMod val="85000"/>
                      <a:lumOff val="15000"/>
                    </a:schemeClr>
                  </a:solidFill>
                </a:rPr>
                <a:t>with 29 </a:t>
              </a:r>
              <a:r>
                <a:rPr lang="en-AU" sz="1000" dirty="0">
                  <a:solidFill>
                    <a:schemeClr val="tx1">
                      <a:lumMod val="85000"/>
                      <a:lumOff val="15000"/>
                    </a:schemeClr>
                  </a:solidFill>
                </a:rPr>
                <a:t>Feb 2020.</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533283152"/>
              </p:ext>
            </p:extLst>
          </p:nvPr>
        </p:nvGraphicFramePr>
        <p:xfrm>
          <a:off x="355225" y="5317084"/>
          <a:ext cx="8764712" cy="1036096"/>
        </p:xfrm>
        <a:graphic>
          <a:graphicData uri="http://schemas.openxmlformats.org/drawingml/2006/table">
            <a:tbl>
              <a:tblPr firstRow="1" firstCol="1" lastCol="1" bandRow="1">
                <a:tableStyleId>{5C22544A-7EE6-4342-B048-85BDC9FD1C3A}</a:tableStyleId>
              </a:tblPr>
              <a:tblGrid>
                <a:gridCol w="1028775">
                  <a:extLst>
                    <a:ext uri="{9D8B030D-6E8A-4147-A177-3AD203B41FA5}">
                      <a16:colId xmlns:a16="http://schemas.microsoft.com/office/drawing/2014/main" val="3295249521"/>
                    </a:ext>
                  </a:extLst>
                </a:gridCol>
                <a:gridCol w="888476">
                  <a:extLst>
                    <a:ext uri="{9D8B030D-6E8A-4147-A177-3AD203B41FA5}">
                      <a16:colId xmlns:a16="http://schemas.microsoft.com/office/drawing/2014/main" val="189194517"/>
                    </a:ext>
                  </a:extLst>
                </a:gridCol>
                <a:gridCol w="888476">
                  <a:extLst>
                    <a:ext uri="{9D8B030D-6E8A-4147-A177-3AD203B41FA5}">
                      <a16:colId xmlns:a16="http://schemas.microsoft.com/office/drawing/2014/main" val="2280007932"/>
                    </a:ext>
                  </a:extLst>
                </a:gridCol>
                <a:gridCol w="888476">
                  <a:extLst>
                    <a:ext uri="{9D8B030D-6E8A-4147-A177-3AD203B41FA5}">
                      <a16:colId xmlns:a16="http://schemas.microsoft.com/office/drawing/2014/main" val="1025019330"/>
                    </a:ext>
                  </a:extLst>
                </a:gridCol>
                <a:gridCol w="681594">
                  <a:extLst>
                    <a:ext uri="{9D8B030D-6E8A-4147-A177-3AD203B41FA5}">
                      <a16:colId xmlns:a16="http://schemas.microsoft.com/office/drawing/2014/main" val="3599136275"/>
                    </a:ext>
                  </a:extLst>
                </a:gridCol>
                <a:gridCol w="938309">
                  <a:extLst>
                    <a:ext uri="{9D8B030D-6E8A-4147-A177-3AD203B41FA5}">
                      <a16:colId xmlns:a16="http://schemas.microsoft.com/office/drawing/2014/main" val="1078895545"/>
                    </a:ext>
                  </a:extLst>
                </a:gridCol>
                <a:gridCol w="938309">
                  <a:extLst>
                    <a:ext uri="{9D8B030D-6E8A-4147-A177-3AD203B41FA5}">
                      <a16:colId xmlns:a16="http://schemas.microsoft.com/office/drawing/2014/main" val="343104841"/>
                    </a:ext>
                  </a:extLst>
                </a:gridCol>
                <a:gridCol w="938309">
                  <a:extLst>
                    <a:ext uri="{9D8B030D-6E8A-4147-A177-3AD203B41FA5}">
                      <a16:colId xmlns:a16="http://schemas.microsoft.com/office/drawing/2014/main" val="468684677"/>
                    </a:ext>
                  </a:extLst>
                </a:gridCol>
                <a:gridCol w="938309">
                  <a:extLst>
                    <a:ext uri="{9D8B030D-6E8A-4147-A177-3AD203B41FA5}">
                      <a16:colId xmlns:a16="http://schemas.microsoft.com/office/drawing/2014/main" val="1281415572"/>
                    </a:ext>
                  </a:extLst>
                </a:gridCol>
                <a:gridCol w="635679">
                  <a:extLst>
                    <a:ext uri="{9D8B030D-6E8A-4147-A177-3AD203B41FA5}">
                      <a16:colId xmlns:a16="http://schemas.microsoft.com/office/drawing/2014/main" val="172196264"/>
                    </a:ext>
                  </a:extLst>
                </a:gridCol>
              </a:tblGrid>
              <a:tr h="2779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Sand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Clay</a:t>
                      </a: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Scoria</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Slate</a:t>
                      </a: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Basalt</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68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a:solidFill>
                            <a:srgbClr val="000000"/>
                          </a:solidFill>
                          <a:effectLst/>
                          <a:latin typeface="ARIAL" panose="020B0604020202020204" pitchFamily="34" charset="0"/>
                        </a:rPr>
                        <a:t>1</a:t>
                      </a:r>
                      <a:endParaRPr lang="en-AU" sz="1000" b="0" i="0" u="none" strike="noStrike" dirty="0">
                        <a:solidFill>
                          <a:srgbClr val="000000"/>
                        </a:solidFill>
                        <a:effectLst/>
                        <a:latin typeface="ARIAL" panose="020B0604020202020204" pitchFamily="34" charset="0"/>
                      </a:endParaRP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14</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689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a:r>
                        <a:rPr lang="en-AU" sz="1000" b="1" i="0" dirty="0">
                          <a:solidFill>
                            <a:schemeClr val="bg1"/>
                          </a:solidFill>
                        </a:rPr>
                        <a:t>6</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Mar</a:t>
            </a:r>
            <a:r>
              <a:rPr lang="en-AU" sz="1200" b="1" dirty="0">
                <a:solidFill>
                  <a:schemeClr val="accent6">
                    <a:lumMod val="50000"/>
                  </a:schemeClr>
                </a:solidFill>
              </a:rPr>
              <a:t> 2019 </a:t>
            </a:r>
            <a:r>
              <a:rPr lang="en-AU" sz="1200" b="1" dirty="0">
                <a:solidFill>
                  <a:schemeClr val="accent6">
                    <a:lumMod val="50000"/>
                  </a:schemeClr>
                </a:solidFill>
                <a:latin typeface="Calibri" panose="020F0502020204030204"/>
              </a:rPr>
              <a:t>to Feb</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2020</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Variations(WA) lodged over a 12 month period since Mar 2019 and the number of applications lodged in Feb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Variations(WA) finalised over a 12 month period since Mar 2019 and those that were finalised in Feb 2020.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2327713535"/>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Feb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4</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2</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3</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2042051753"/>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Mar 2019 to Feb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42</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10</a:t>
                      </a:r>
                    </a:p>
                    <a:p>
                      <a:pPr algn="ctr"/>
                      <a:r>
                        <a:rPr lang="en-AU" sz="1000" b="1" dirty="0"/>
                        <a:t>Work Authority</a:t>
                      </a:r>
                    </a:p>
                  </a:txBody>
                  <a:tcPr marL="74295" marR="74295" marT="37148" marB="37148" anchor="ctr"/>
                </a:tc>
                <a:tc gridSpan="2">
                  <a:txBody>
                    <a:bodyPr/>
                    <a:lstStyle/>
                    <a:p>
                      <a:pPr algn="ctr"/>
                      <a:r>
                        <a:rPr lang="en-AU" sz="1000" b="1" dirty="0"/>
                        <a:t>30</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1413179419"/>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Feb</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4</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3</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5</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tc>
                  <a:txBody>
                    <a:bodyPr/>
                    <a:lstStyle/>
                    <a:p>
                      <a:pPr algn="ctr"/>
                      <a:r>
                        <a:rPr lang="en-AU" sz="900" b="1" dirty="0"/>
                        <a:t>4</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230472361"/>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Mar 2019 to Feb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28</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11</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22</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6</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tc>
                  <a:txBody>
                    <a:bodyPr/>
                    <a:lstStyle/>
                    <a:p>
                      <a:pPr algn="ctr"/>
                      <a:r>
                        <a:rPr lang="en-AU" sz="900" b="1" dirty="0"/>
                        <a:t>14</a:t>
                      </a:r>
                    </a:p>
                    <a:p>
                      <a:pPr algn="ctr"/>
                      <a:r>
                        <a:rPr lang="en-AU" sz="900" b="1" dirty="0"/>
                        <a:t>A</a:t>
                      </a:r>
                    </a:p>
                  </a:txBody>
                  <a:tcPr marL="74295" marR="74295" anchor="ctr"/>
                </a:tc>
                <a:tc gridSpan="2">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7</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3" name="Picture 2">
            <a:extLst>
              <a:ext uri="{FF2B5EF4-FFF2-40B4-BE49-F238E27FC236}">
                <a16:creationId xmlns:a16="http://schemas.microsoft.com/office/drawing/2014/main" id="{CDEED1E9-FB0F-47BA-A83C-F3FCD6948809}"/>
              </a:ext>
            </a:extLst>
          </p:cNvPr>
          <p:cNvPicPr>
            <a:picLocks noChangeAspect="1"/>
          </p:cNvPicPr>
          <p:nvPr/>
        </p:nvPicPr>
        <p:blipFill>
          <a:blip r:embed="rId2"/>
          <a:stretch>
            <a:fillRect/>
          </a:stretch>
        </p:blipFill>
        <p:spPr>
          <a:xfrm>
            <a:off x="280011" y="1438820"/>
            <a:ext cx="9345978"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44</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16</a:t>
            </a:r>
            <a:endParaRPr lang="en-AU" sz="1000" b="1" dirty="0"/>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Mar 2019 to Feb 2020</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a:t>
              </a:r>
              <a:r>
                <a:rPr lang="en-AU" sz="1000">
                  <a:solidFill>
                    <a:schemeClr val="tx1"/>
                  </a:solidFill>
                </a:rPr>
                <a:t>from </a:t>
              </a:r>
              <a:r>
                <a:rPr lang="en-AU" sz="1000">
                  <a:solidFill>
                    <a:schemeClr val="tx1">
                      <a:lumMod val="85000"/>
                      <a:lumOff val="15000"/>
                    </a:schemeClr>
                  </a:solidFill>
                </a:rPr>
                <a:t>Mar </a:t>
              </a:r>
              <a:r>
                <a:rPr lang="en-AU" sz="1000" dirty="0">
                  <a:solidFill>
                    <a:schemeClr val="tx1">
                      <a:lumMod val="85000"/>
                      <a:lumOff val="15000"/>
                    </a:schemeClr>
                  </a:solidFill>
                </a:rPr>
                <a:t>2019 </a:t>
              </a:r>
              <a:r>
                <a:rPr lang="en-AU" sz="1000" dirty="0">
                  <a:solidFill>
                    <a:schemeClr val="tx1"/>
                  </a:solidFill>
                </a:rPr>
                <a:t>to </a:t>
              </a:r>
              <a:r>
                <a:rPr lang="en-AU" sz="1000" dirty="0">
                  <a:solidFill>
                    <a:schemeClr val="tx1">
                      <a:lumMod val="85000"/>
                      <a:lumOff val="15000"/>
                    </a:schemeClr>
                  </a:solidFill>
                </a:rPr>
                <a:t>Feb 2020.</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4010160454"/>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119</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43</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219</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25</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23</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20</a:t>
                      </a:r>
                    </a:p>
                  </a:txBody>
                  <a:tcPr marL="37148" marR="37148" marT="37148" marB="37148" anchor="ctr"/>
                </a:tc>
                <a:tc>
                  <a:txBody>
                    <a:bodyPr/>
                    <a:lstStyle/>
                    <a:p>
                      <a:pPr algn="ctr" fontAlgn="b"/>
                      <a:r>
                        <a:rPr lang="en-AU" sz="900" b="0" i="0" u="none" strike="noStrike" dirty="0">
                          <a:solidFill>
                            <a:schemeClr val="tx1"/>
                          </a:solidFill>
                          <a:effectLst/>
                          <a:latin typeface="+mn-lt"/>
                        </a:rPr>
                        <a:t>11</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2826838778"/>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76</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313</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marT="37148" marB="37148" anchor="ctr"/>
                </a:tc>
                <a:tc>
                  <a:txBody>
                    <a:bodyPr/>
                    <a:lstStyle/>
                    <a:p>
                      <a:pPr algn="ctr" fontAlgn="b"/>
                      <a:r>
                        <a:rPr lang="en-AU" sz="900" b="0" i="0" u="none" strike="noStrike">
                          <a:solidFill>
                            <a:schemeClr val="tx1"/>
                          </a:solidFill>
                          <a:effectLst/>
                          <a:latin typeface="+mn-lt"/>
                          <a:cs typeface="Calibri" panose="020F0502020204030204" pitchFamily="34" charset="0"/>
                        </a:rPr>
                        <a:t>1</a:t>
                      </a:r>
                      <a:r>
                        <a:rPr lang="en-AU" sz="900" b="0" i="0" u="none" strike="noStrike" dirty="0">
                          <a:solidFill>
                            <a:schemeClr val="tx1"/>
                          </a:solidFill>
                          <a:effectLst/>
                          <a:latin typeface="+mn-lt"/>
                          <a:cs typeface="Calibri" panose="020F0502020204030204" pitchFamily="34" charset="0"/>
                        </a:rPr>
                        <a:t>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5" ma:contentTypeDescription="DEDJTR Document" ma:contentTypeScope="" ma:versionID="08e6c40068394cd337517edc71a8787c">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60e7bcc9a756fa5496efd90ab6504c69"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DAE9D0-5361-4006-BFB5-FF3C7879D5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C1A488-D36D-4BB8-9A22-5BBAE0838621}">
  <ds:schemaRefs>
    <ds:schemaRef ds:uri="http://schemas.microsoft.com/office/infopath/2007/PartnerControls"/>
    <ds:schemaRef ds:uri="d8656102-7c7b-4021-94e7-299bfa2f7616"/>
    <ds:schemaRef ds:uri="http://purl.org/dc/elements/1.1/"/>
    <ds:schemaRef ds:uri="http://schemas.microsoft.com/office/2006/metadata/properties"/>
    <ds:schemaRef ds:uri="1970f3ff-c7c3-4b73-8f0c-0bc260d159f3"/>
    <ds:schemaRef ds:uri="http://purl.org/dc/terms/"/>
    <ds:schemaRef ds:uri="http://schemas.openxmlformats.org/package/2006/metadata/core-properties"/>
    <ds:schemaRef ds:uri="http://schemas.microsoft.com/office/2006/documentManagement/types"/>
    <ds:schemaRef ds:uri="d95fa365-6051-4755-a57a-b1b515a65ccf"/>
    <ds:schemaRef ds:uri="http://www.w3.org/XML/1998/namespace"/>
    <ds:schemaRef ds:uri="http://purl.org/dc/dcmitype/"/>
  </ds:schemaRefs>
</ds:datastoreItem>
</file>

<file path=customXml/itemProps3.xml><?xml version="1.0" encoding="utf-8"?>
<ds:datastoreItem xmlns:ds="http://schemas.openxmlformats.org/officeDocument/2006/customXml" ds:itemID="{959071DE-8301-4E60-8889-FFEE6ED1CA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20988</TotalTime>
  <Words>770</Words>
  <Application>Microsoft Office PowerPoint</Application>
  <PresentationFormat>A4 Paper (210x297 mm)</PresentationFormat>
  <Paragraphs>233</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512</cp:revision>
  <cp:lastPrinted>2018-08-15T22:59:59Z</cp:lastPrinted>
  <dcterms:created xsi:type="dcterms:W3CDTF">2018-03-26T01:27:34Z</dcterms:created>
  <dcterms:modified xsi:type="dcterms:W3CDTF">2020-06-30T01:55:08Z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