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A8C2DC-AB12-4800-A1D5-D67D27AD35A8}" v="9" dt="2020-01-02T05:28:52.4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9" autoAdjust="0"/>
    <p:restoredTop sz="94660"/>
  </p:normalViewPr>
  <p:slideViewPr>
    <p:cSldViewPr snapToGrid="0">
      <p:cViewPr varScale="1">
        <p:scale>
          <a:sx n="106" d="100"/>
          <a:sy n="106" d="100"/>
        </p:scale>
        <p:origin x="1038" y="96"/>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EDJTR)" userId="e1110fe0-4210-4c35-b4be-90cf9e8ca094" providerId="ADAL" clId="{27A8C2DC-AB12-4800-A1D5-D67D27AD35A8}"/>
    <pc:docChg chg="custSel modSld">
      <pc:chgData name="David Ly (DEDJTR)" userId="e1110fe0-4210-4c35-b4be-90cf9e8ca094" providerId="ADAL" clId="{27A8C2DC-AB12-4800-A1D5-D67D27AD35A8}" dt="2020-01-02T21:56:30.006" v="139" actId="20577"/>
      <pc:docMkLst>
        <pc:docMk/>
      </pc:docMkLst>
      <pc:sldChg chg="modSp">
        <pc:chgData name="David Ly (DEDJTR)" userId="e1110fe0-4210-4c35-b4be-90cf9e8ca094" providerId="ADAL" clId="{27A8C2DC-AB12-4800-A1D5-D67D27AD35A8}" dt="2020-01-02T21:56:30.006" v="139" actId="20577"/>
        <pc:sldMkLst>
          <pc:docMk/>
          <pc:sldMk cId="1485009367" sldId="343"/>
        </pc:sldMkLst>
        <pc:graphicFrameChg chg="modGraphic">
          <ac:chgData name="David Ly (DEDJTR)" userId="e1110fe0-4210-4c35-b4be-90cf9e8ca094" providerId="ADAL" clId="{27A8C2DC-AB12-4800-A1D5-D67D27AD35A8}" dt="2020-01-02T05:13:13.898" v="41" actId="20577"/>
          <ac:graphicFrameMkLst>
            <pc:docMk/>
            <pc:sldMk cId="1485009367" sldId="343"/>
            <ac:graphicFrameMk id="18" creationId="{B9371CE6-3621-44FB-B18C-42BBCA1FB57D}"/>
          </ac:graphicFrameMkLst>
        </pc:graphicFrameChg>
        <pc:graphicFrameChg chg="modGraphic">
          <ac:chgData name="David Ly (DEDJTR)" userId="e1110fe0-4210-4c35-b4be-90cf9e8ca094" providerId="ADAL" clId="{27A8C2DC-AB12-4800-A1D5-D67D27AD35A8}" dt="2020-01-02T05:13:27.541" v="47" actId="20577"/>
          <ac:graphicFrameMkLst>
            <pc:docMk/>
            <pc:sldMk cId="1485009367" sldId="343"/>
            <ac:graphicFrameMk id="19" creationId="{6EC7D101-A267-4217-9797-76267F9CE4FC}"/>
          </ac:graphicFrameMkLst>
        </pc:graphicFrameChg>
        <pc:graphicFrameChg chg="mod modGraphic">
          <ac:chgData name="David Ly (DEDJTR)" userId="e1110fe0-4210-4c35-b4be-90cf9e8ca094" providerId="ADAL" clId="{27A8C2DC-AB12-4800-A1D5-D67D27AD35A8}" dt="2020-01-02T21:56:30.006" v="139" actId="20577"/>
          <ac:graphicFrameMkLst>
            <pc:docMk/>
            <pc:sldMk cId="1485009367" sldId="343"/>
            <ac:graphicFrameMk id="28" creationId="{A1D9E160-71B7-4DEE-B337-6C67E3518A79}"/>
          </ac:graphicFrameMkLst>
        </pc:graphicFrameChg>
        <pc:graphicFrameChg chg="modGraphic">
          <ac:chgData name="David Ly (DEDJTR)" userId="e1110fe0-4210-4c35-b4be-90cf9e8ca094" providerId="ADAL" clId="{27A8C2DC-AB12-4800-A1D5-D67D27AD35A8}" dt="2020-01-02T05:13:08.513" v="39" actId="20577"/>
          <ac:graphicFrameMkLst>
            <pc:docMk/>
            <pc:sldMk cId="1485009367" sldId="343"/>
            <ac:graphicFrameMk id="39" creationId="{140E9E4F-A90D-47B1-BC72-77B2893440A8}"/>
          </ac:graphicFrameMkLst>
        </pc:graphicFrameChg>
        <pc:graphicFrameChg chg="modGraphic">
          <ac:chgData name="David Ly (DEDJTR)" userId="e1110fe0-4210-4c35-b4be-90cf9e8ca094" providerId="ADAL" clId="{27A8C2DC-AB12-4800-A1D5-D67D27AD35A8}" dt="2020-01-02T05:13:22.161" v="45" actId="20577"/>
          <ac:graphicFrameMkLst>
            <pc:docMk/>
            <pc:sldMk cId="1485009367" sldId="343"/>
            <ac:graphicFrameMk id="40" creationId="{C67C88B7-B89B-40D0-997E-E8FBAEB627C7}"/>
          </ac:graphicFrameMkLst>
        </pc:graphicFrameChg>
      </pc:sldChg>
      <pc:sldChg chg="addSp delSp">
        <pc:chgData name="David Ly (DEDJTR)" userId="e1110fe0-4210-4c35-b4be-90cf9e8ca094" providerId="ADAL" clId="{27A8C2DC-AB12-4800-A1D5-D67D27AD35A8}" dt="2020-01-02T05:28:52.483" v="67"/>
        <pc:sldMkLst>
          <pc:docMk/>
          <pc:sldMk cId="2273189841" sldId="344"/>
        </pc:sldMkLst>
        <pc:picChg chg="add">
          <ac:chgData name="David Ly (DEDJTR)" userId="e1110fe0-4210-4c35-b4be-90cf9e8ca094" providerId="ADAL" clId="{27A8C2DC-AB12-4800-A1D5-D67D27AD35A8}" dt="2020-01-02T05:28:52.483" v="67"/>
          <ac:picMkLst>
            <pc:docMk/>
            <pc:sldMk cId="2273189841" sldId="344"/>
            <ac:picMk id="3" creationId="{EB14B4B0-AB14-44D5-AC56-81384423CD39}"/>
          </ac:picMkLst>
        </pc:picChg>
        <pc:picChg chg="del">
          <ac:chgData name="David Ly (DEDJTR)" userId="e1110fe0-4210-4c35-b4be-90cf9e8ca094" providerId="ADAL" clId="{27A8C2DC-AB12-4800-A1D5-D67D27AD35A8}" dt="2020-01-02T05:28:49.840" v="66" actId="478"/>
          <ac:picMkLst>
            <pc:docMk/>
            <pc:sldMk cId="2273189841" sldId="344"/>
            <ac:picMk id="5" creationId="{AEC89931-7251-4A19-BFE6-FC0914F2A888}"/>
          </ac:picMkLst>
        </pc:picChg>
      </pc:sldChg>
      <pc:sldChg chg="modSp">
        <pc:chgData name="David Ly (DEDJTR)" userId="e1110fe0-4210-4c35-b4be-90cf9e8ca094" providerId="ADAL" clId="{27A8C2DC-AB12-4800-A1D5-D67D27AD35A8}" dt="2020-01-02T05:57:28.875" v="124" actId="20577"/>
        <pc:sldMkLst>
          <pc:docMk/>
          <pc:sldMk cId="945573038" sldId="345"/>
        </pc:sldMkLst>
        <pc:spChg chg="mod">
          <ac:chgData name="David Ly (DEDJTR)" userId="e1110fe0-4210-4c35-b4be-90cf9e8ca094" providerId="ADAL" clId="{27A8C2DC-AB12-4800-A1D5-D67D27AD35A8}" dt="2020-01-02T05:36:00.354" v="108" actId="20577"/>
          <ac:spMkLst>
            <pc:docMk/>
            <pc:sldMk cId="945573038" sldId="345"/>
            <ac:spMk id="6" creationId="{8DF0F362-6826-4C82-A93A-2419D4C7E7CC}"/>
          </ac:spMkLst>
        </pc:spChg>
        <pc:spChg chg="mod">
          <ac:chgData name="David Ly (DEDJTR)" userId="e1110fe0-4210-4c35-b4be-90cf9e8ca094" providerId="ADAL" clId="{27A8C2DC-AB12-4800-A1D5-D67D27AD35A8}" dt="2020-01-02T05:54:56.670" v="110" actId="20577"/>
          <ac:spMkLst>
            <pc:docMk/>
            <pc:sldMk cId="945573038" sldId="345"/>
            <ac:spMk id="7" creationId="{33A6EDAD-BA59-4AC4-B708-282844F2C753}"/>
          </ac:spMkLst>
        </pc:spChg>
        <pc:graphicFrameChg chg="modGraphic">
          <ac:chgData name="David Ly (DEDJTR)" userId="e1110fe0-4210-4c35-b4be-90cf9e8ca094" providerId="ADAL" clId="{27A8C2DC-AB12-4800-A1D5-D67D27AD35A8}" dt="2020-01-02T05:35:52.153" v="106" actId="20577"/>
          <ac:graphicFrameMkLst>
            <pc:docMk/>
            <pc:sldMk cId="945573038" sldId="345"/>
            <ac:graphicFrameMk id="20" creationId="{19A07C6E-1822-4AC7-9DE5-180367F4572F}"/>
          </ac:graphicFrameMkLst>
        </pc:graphicFrameChg>
        <pc:graphicFrameChg chg="modGraphic">
          <ac:chgData name="David Ly (DEDJTR)" userId="e1110fe0-4210-4c35-b4be-90cf9e8ca094" providerId="ADAL" clId="{27A8C2DC-AB12-4800-A1D5-D67D27AD35A8}" dt="2020-01-02T05:57:28.875" v="124" actId="20577"/>
          <ac:graphicFrameMkLst>
            <pc:docMk/>
            <pc:sldMk cId="945573038" sldId="345"/>
            <ac:graphicFrameMk id="22" creationId="{F7C67F88-7677-40D7-B1ED-2D606507565D}"/>
          </ac:graphicFrameMkLst>
        </pc:graphicFrameChg>
      </pc:sldChg>
      <pc:sldChg chg="modSp">
        <pc:chgData name="David Ly (DEDJTR)" userId="e1110fe0-4210-4c35-b4be-90cf9e8ca094" providerId="ADAL" clId="{27A8C2DC-AB12-4800-A1D5-D67D27AD35A8}" dt="2020-01-02T05:04:16.167" v="17" actId="20577"/>
        <pc:sldMkLst>
          <pc:docMk/>
          <pc:sldMk cId="1844906361" sldId="346"/>
        </pc:sldMkLst>
        <pc:graphicFrameChg chg="modGraphic">
          <ac:chgData name="David Ly (DEDJTR)" userId="e1110fe0-4210-4c35-b4be-90cf9e8ca094" providerId="ADAL" clId="{27A8C2DC-AB12-4800-A1D5-D67D27AD35A8}" dt="2020-01-02T05:04:16.167" v="17" actId="20577"/>
          <ac:graphicFrameMkLst>
            <pc:docMk/>
            <pc:sldMk cId="1844906361" sldId="346"/>
            <ac:graphicFrameMk id="9" creationId="{610598A4-60C9-4B0D-9D9C-D0D97D2A934D}"/>
          </ac:graphicFrameMkLst>
        </pc:graphicFrameChg>
      </pc:sldChg>
    </pc:docChg>
  </pc:docChgLst>
  <pc:docChgLst>
    <pc:chgData name="David Ly (DEDJTR)" userId="e1110fe0-4210-4c35-b4be-90cf9e8ca094" providerId="ADAL" clId="{156FB7CF-AA7C-453D-AB69-6D7487841437}"/>
    <pc:docChg chg="undo modSld">
      <pc:chgData name="David Ly (DEDJTR)" userId="e1110fe0-4210-4c35-b4be-90cf9e8ca094" providerId="ADAL" clId="{156FB7CF-AA7C-453D-AB69-6D7487841437}" dt="2019-12-22T23:17:39.763" v="31" actId="20577"/>
      <pc:docMkLst>
        <pc:docMk/>
      </pc:docMkLst>
      <pc:sldChg chg="modSp">
        <pc:chgData name="David Ly (DEDJTR)" userId="e1110fe0-4210-4c35-b4be-90cf9e8ca094" providerId="ADAL" clId="{156FB7CF-AA7C-453D-AB69-6D7487841437}" dt="2019-12-22T23:17:13.977" v="27" actId="20577"/>
        <pc:sldMkLst>
          <pc:docMk/>
          <pc:sldMk cId="1485009367" sldId="343"/>
        </pc:sldMkLst>
        <pc:spChg chg="mod">
          <ac:chgData name="David Ly (DEDJTR)" userId="e1110fe0-4210-4c35-b4be-90cf9e8ca094" providerId="ADAL" clId="{156FB7CF-AA7C-453D-AB69-6D7487841437}" dt="2019-12-22T23:17:13.977" v="27" actId="20577"/>
          <ac:spMkLst>
            <pc:docMk/>
            <pc:sldMk cId="1485009367" sldId="343"/>
            <ac:spMk id="30" creationId="{47BC348D-F4B1-4AB8-A1C9-0EC75629AAC4}"/>
          </ac:spMkLst>
        </pc:spChg>
        <pc:spChg chg="mod">
          <ac:chgData name="David Ly (DEDJTR)" userId="e1110fe0-4210-4c35-b4be-90cf9e8ca094" providerId="ADAL" clId="{156FB7CF-AA7C-453D-AB69-6D7487841437}" dt="2019-12-22T23:17:09.525" v="25" actId="20577"/>
          <ac:spMkLst>
            <pc:docMk/>
            <pc:sldMk cId="1485009367" sldId="343"/>
            <ac:spMk id="35" creationId="{D4EBF142-F80A-4B1F-9B8A-4CE7E8539275}"/>
          </ac:spMkLst>
        </pc:spChg>
        <pc:graphicFrameChg chg="mod">
          <ac:chgData name="David Ly (DEDJTR)" userId="e1110fe0-4210-4c35-b4be-90cf9e8ca094" providerId="ADAL" clId="{156FB7CF-AA7C-453D-AB69-6D7487841437}" dt="2019-12-22T23:14:53.666" v="17"/>
          <ac:graphicFrameMkLst>
            <pc:docMk/>
            <pc:sldMk cId="1485009367" sldId="343"/>
            <ac:graphicFrameMk id="18" creationId="{B9371CE6-3621-44FB-B18C-42BBCA1FB57D}"/>
          </ac:graphicFrameMkLst>
        </pc:graphicFrameChg>
        <pc:graphicFrameChg chg="mod modGraphic">
          <ac:chgData name="David Ly (DEDJTR)" userId="e1110fe0-4210-4c35-b4be-90cf9e8ca094" providerId="ADAL" clId="{156FB7CF-AA7C-453D-AB69-6D7487841437}" dt="2019-12-22T23:15:18.023" v="21" actId="20577"/>
          <ac:graphicFrameMkLst>
            <pc:docMk/>
            <pc:sldMk cId="1485009367" sldId="343"/>
            <ac:graphicFrameMk id="19" creationId="{6EC7D101-A267-4217-9797-76267F9CE4FC}"/>
          </ac:graphicFrameMkLst>
        </pc:graphicFrameChg>
        <pc:graphicFrameChg chg="mod">
          <ac:chgData name="David Ly (DEDJTR)" userId="e1110fe0-4210-4c35-b4be-90cf9e8ca094" providerId="ADAL" clId="{156FB7CF-AA7C-453D-AB69-6D7487841437}" dt="2019-12-22T23:14:53.666" v="17"/>
          <ac:graphicFrameMkLst>
            <pc:docMk/>
            <pc:sldMk cId="1485009367" sldId="343"/>
            <ac:graphicFrameMk id="39" creationId="{140E9E4F-A90D-47B1-BC72-77B2893440A8}"/>
          </ac:graphicFrameMkLst>
        </pc:graphicFrameChg>
        <pc:graphicFrameChg chg="mod modGraphic">
          <ac:chgData name="David Ly (DEDJTR)" userId="e1110fe0-4210-4c35-b4be-90cf9e8ca094" providerId="ADAL" clId="{156FB7CF-AA7C-453D-AB69-6D7487841437}" dt="2019-12-22T23:15:14.337" v="19" actId="20577"/>
          <ac:graphicFrameMkLst>
            <pc:docMk/>
            <pc:sldMk cId="1485009367" sldId="343"/>
            <ac:graphicFrameMk id="40" creationId="{C67C88B7-B89B-40D0-997E-E8FBAEB627C7}"/>
          </ac:graphicFrameMkLst>
        </pc:graphicFrameChg>
      </pc:sldChg>
      <pc:sldChg chg="modSp">
        <pc:chgData name="David Ly (DEDJTR)" userId="e1110fe0-4210-4c35-b4be-90cf9e8ca094" providerId="ADAL" clId="{156FB7CF-AA7C-453D-AB69-6D7487841437}" dt="2019-12-22T23:17:39.763" v="31" actId="20577"/>
        <pc:sldMkLst>
          <pc:docMk/>
          <pc:sldMk cId="945573038" sldId="345"/>
        </pc:sldMkLst>
        <pc:spChg chg="mod">
          <ac:chgData name="David Ly (DEDJTR)" userId="e1110fe0-4210-4c35-b4be-90cf9e8ca094" providerId="ADAL" clId="{156FB7CF-AA7C-453D-AB69-6D7487841437}" dt="2019-12-22T23:17:29.885" v="29" actId="20577"/>
          <ac:spMkLst>
            <pc:docMk/>
            <pc:sldMk cId="945573038" sldId="345"/>
            <ac:spMk id="11" creationId="{2277AB74-613C-4B1F-ADDA-B3251778BC7F}"/>
          </ac:spMkLst>
        </pc:spChg>
        <pc:spChg chg="mod">
          <ac:chgData name="David Ly (DEDJTR)" userId="e1110fe0-4210-4c35-b4be-90cf9e8ca094" providerId="ADAL" clId="{156FB7CF-AA7C-453D-AB69-6D7487841437}" dt="2019-12-22T23:17:39.763" v="31" actId="20577"/>
          <ac:spMkLst>
            <pc:docMk/>
            <pc:sldMk cId="945573038" sldId="345"/>
            <ac:spMk id="17" creationId="{D5C771A2-C082-43E3-9AC3-5C3C5CB15C89}"/>
          </ac:spMkLst>
        </pc:spChg>
      </pc:sldChg>
      <pc:sldChg chg="modSp">
        <pc:chgData name="David Ly (DEDJTR)" userId="e1110fe0-4210-4c35-b4be-90cf9e8ca094" providerId="ADAL" clId="{156FB7CF-AA7C-453D-AB69-6D7487841437}" dt="2019-12-22T23:14:53.666" v="17"/>
        <pc:sldMkLst>
          <pc:docMk/>
          <pc:sldMk cId="1844906361" sldId="346"/>
        </pc:sldMkLst>
        <pc:spChg chg="mod">
          <ac:chgData name="David Ly (DEDJTR)" userId="e1110fe0-4210-4c35-b4be-90cf9e8ca094" providerId="ADAL" clId="{156FB7CF-AA7C-453D-AB69-6D7487841437}" dt="2019-12-22T23:14:53.666" v="17"/>
          <ac:spMkLst>
            <pc:docMk/>
            <pc:sldMk cId="1844906361" sldId="346"/>
            <ac:spMk id="5" creationId="{301F9264-E803-4923-9A20-18A996E3C945}"/>
          </ac:spMkLst>
        </pc:spChg>
        <pc:spChg chg="mod">
          <ac:chgData name="David Ly (DEDJTR)" userId="e1110fe0-4210-4c35-b4be-90cf9e8ca094" providerId="ADAL" clId="{156FB7CF-AA7C-453D-AB69-6D7487841437}" dt="2019-12-22T23:14:53.666" v="17"/>
          <ac:spMkLst>
            <pc:docMk/>
            <pc:sldMk cId="1844906361" sldId="346"/>
            <ac:spMk id="10" creationId="{BB3BD7B2-9510-4B27-B083-1D8DE4F00BE3}"/>
          </ac:spMkLst>
        </pc:spChg>
        <pc:graphicFrameChg chg="mod">
          <ac:chgData name="David Ly (DEDJTR)" userId="e1110fe0-4210-4c35-b4be-90cf9e8ca094" providerId="ADAL" clId="{156FB7CF-AA7C-453D-AB69-6D7487841437}" dt="2019-12-22T23:14:53.666" v="17"/>
          <ac:graphicFrameMkLst>
            <pc:docMk/>
            <pc:sldMk cId="1844906361" sldId="346"/>
            <ac:graphicFrameMk id="9" creationId="{610598A4-60C9-4B0D-9D9C-D0D97D2A93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3/01/2020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1/3/2020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Dec 2018 vs Dec 2019:</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629319251"/>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Dec 2018</a:t>
                      </a:r>
                    </a:p>
                  </a:txBody>
                  <a:tcPr marL="76340" marR="76340" marT="38170" marB="38170" anchor="ctr">
                    <a:solidFill>
                      <a:srgbClr val="002060"/>
                    </a:solidFill>
                  </a:tcPr>
                </a:tc>
                <a:tc>
                  <a:txBody>
                    <a:bodyPr/>
                    <a:lstStyle/>
                    <a:p>
                      <a:pPr algn="ctr"/>
                      <a:r>
                        <a:rPr lang="en-AU" sz="1200" dirty="0"/>
                        <a:t>At 30 Dec 2019</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235</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251</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117</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126</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113</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30 Dec 2019 and compares it with 30 Dec 2018.</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 Work </a:t>
            </a:r>
            <a:r>
              <a:rPr lang="en-AU" sz="1400" b="1"/>
              <a:t>Plan Variations Lodged </a:t>
            </a:r>
            <a:r>
              <a:rPr lang="en-AU" sz="1400" b="1" dirty="0"/>
              <a:t>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3424593887"/>
              </p:ext>
            </p:extLst>
          </p:nvPr>
        </p:nvGraphicFramePr>
        <p:xfrm>
          <a:off x="355225" y="5317084"/>
          <a:ext cx="9051325" cy="1043777"/>
        </p:xfrm>
        <a:graphic>
          <a:graphicData uri="http://schemas.openxmlformats.org/drawingml/2006/table">
            <a:tbl>
              <a:tblPr firstRow="1" firstCol="1" lastCol="1" bandRow="1">
                <a:tableStyleId>{5C22544A-7EE6-4342-B048-85BDC9FD1C3A}</a:tableStyleId>
              </a:tblPr>
              <a:tblGrid>
                <a:gridCol w="1278112">
                  <a:extLst>
                    <a:ext uri="{9D8B030D-6E8A-4147-A177-3AD203B41FA5}">
                      <a16:colId xmlns:a16="http://schemas.microsoft.com/office/drawing/2014/main" val="3295249521"/>
                    </a:ext>
                  </a:extLst>
                </a:gridCol>
                <a:gridCol w="1103808">
                  <a:extLst>
                    <a:ext uri="{9D8B030D-6E8A-4147-A177-3AD203B41FA5}">
                      <a16:colId xmlns:a16="http://schemas.microsoft.com/office/drawing/2014/main" val="189194517"/>
                    </a:ext>
                  </a:extLst>
                </a:gridCol>
                <a:gridCol w="1103808">
                  <a:extLst>
                    <a:ext uri="{9D8B030D-6E8A-4147-A177-3AD203B41FA5}">
                      <a16:colId xmlns:a16="http://schemas.microsoft.com/office/drawing/2014/main" val="1025019330"/>
                    </a:ext>
                  </a:extLst>
                </a:gridCol>
                <a:gridCol w="811949">
                  <a:extLst>
                    <a:ext uri="{9D8B030D-6E8A-4147-A177-3AD203B41FA5}">
                      <a16:colId xmlns:a16="http://schemas.microsoft.com/office/drawing/2014/main" val="1451719308"/>
                    </a:ext>
                  </a:extLst>
                </a:gridCol>
                <a:gridCol w="846786">
                  <a:extLst>
                    <a:ext uri="{9D8B030D-6E8A-4147-A177-3AD203B41FA5}">
                      <a16:colId xmlns:a16="http://schemas.microsoft.com/office/drawing/2014/main" val="3599136275"/>
                    </a:ext>
                  </a:extLst>
                </a:gridCol>
                <a:gridCol w="785677">
                  <a:extLst>
                    <a:ext uri="{9D8B030D-6E8A-4147-A177-3AD203B41FA5}">
                      <a16:colId xmlns:a16="http://schemas.microsoft.com/office/drawing/2014/main" val="193906883"/>
                    </a:ext>
                  </a:extLst>
                </a:gridCol>
                <a:gridCol w="1165720">
                  <a:extLst>
                    <a:ext uri="{9D8B030D-6E8A-4147-A177-3AD203B41FA5}">
                      <a16:colId xmlns:a16="http://schemas.microsoft.com/office/drawing/2014/main" val="1078895545"/>
                    </a:ext>
                  </a:extLst>
                </a:gridCol>
                <a:gridCol w="1165720">
                  <a:extLst>
                    <a:ext uri="{9D8B030D-6E8A-4147-A177-3AD203B41FA5}">
                      <a16:colId xmlns:a16="http://schemas.microsoft.com/office/drawing/2014/main" val="343104841"/>
                    </a:ext>
                  </a:extLst>
                </a:gridCol>
                <a:gridCol w="789745">
                  <a:extLst>
                    <a:ext uri="{9D8B030D-6E8A-4147-A177-3AD203B41FA5}">
                      <a16:colId xmlns:a16="http://schemas.microsoft.com/office/drawing/2014/main" val="172196264"/>
                    </a:ext>
                  </a:extLst>
                </a:gridCol>
              </a:tblGrid>
              <a:tr h="2855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b="1" u="none" strike="noStrike" dirty="0">
                          <a:effectLst/>
                          <a:latin typeface="+mn-lt"/>
                        </a:rPr>
                        <a:t>Sand </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Gravel</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Lime Stone</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Clay</a:t>
                      </a: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Basalt</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Sedimentary</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Scoria</a:t>
                      </a:r>
                    </a:p>
                  </a:txBody>
                  <a:tcPr marL="9525" marR="9525" marT="9525" marB="0" anchor="ctr">
                    <a:solidFill>
                      <a:schemeClr val="accent6">
                        <a:lumMod val="50000"/>
                      </a:schemeClr>
                    </a:solidFill>
                  </a:tcPr>
                </a:tc>
                <a:tc>
                  <a:txBody>
                    <a:bodyPr/>
                    <a:lstStyle/>
                    <a:p>
                      <a:pPr algn="ctr"/>
                      <a:r>
                        <a:rPr lang="en-AU" sz="1000" b="1" dirty="0">
                          <a:latin typeface="+mn-lt"/>
                        </a:rPr>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764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a:solidFill>
                            <a:srgbClr val="000000"/>
                          </a:solidFill>
                          <a:effectLst/>
                          <a:latin typeface="ARIAL" panose="020B0604020202020204" pitchFamily="34" charset="0"/>
                        </a:rPr>
                        <a:t>1</a:t>
                      </a:r>
                      <a:endParaRPr lang="en-AU" sz="1000" b="0" i="0" u="none" strike="noStrike" dirty="0">
                        <a:solidFill>
                          <a:srgbClr val="000000"/>
                        </a:solidFill>
                        <a:effectLst/>
                        <a:latin typeface="ARIAL" panose="020B0604020202020204" pitchFamily="34" charset="0"/>
                      </a:endParaRP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13</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3764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a:r>
                        <a:rPr lang="en-AU" sz="1000" b="1" i="0" dirty="0">
                          <a:solidFill>
                            <a:schemeClr val="bg1"/>
                          </a:solidFill>
                        </a:rPr>
                        <a:t>7</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Jan</a:t>
            </a:r>
            <a:r>
              <a:rPr lang="en-AU" sz="1200" b="1" dirty="0">
                <a:solidFill>
                  <a:schemeClr val="accent6">
                    <a:lumMod val="50000"/>
                  </a:schemeClr>
                </a:solidFill>
              </a:rPr>
              <a:t> 2019 </a:t>
            </a:r>
            <a:r>
              <a:rPr lang="en-AU" sz="1200" b="1" dirty="0">
                <a:solidFill>
                  <a:schemeClr val="accent6">
                    <a:lumMod val="50000"/>
                  </a:schemeClr>
                </a:solidFill>
                <a:latin typeface="Calibri" panose="020F0502020204030204"/>
              </a:rPr>
              <a:t>to Dec</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2019</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Variations(WA) lodged over a 12 month period since Jan 2019 and the number of applications lodged in Dec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Variations(WA) finalised over a 12 month period since Jan 2019 and those that were finalised in Dec 2019.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1604125772"/>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Dec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4</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4</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1978499560"/>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Jan 2019 to Dec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43</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11</a:t>
                      </a:r>
                    </a:p>
                    <a:p>
                      <a:pPr algn="ctr"/>
                      <a:r>
                        <a:rPr lang="en-AU" sz="1000" b="1" dirty="0"/>
                        <a:t>Work Authority</a:t>
                      </a:r>
                    </a:p>
                  </a:txBody>
                  <a:tcPr marL="74295" marR="74295" marT="37148" marB="37148" anchor="ctr"/>
                </a:tc>
                <a:tc gridSpan="2">
                  <a:txBody>
                    <a:bodyPr/>
                    <a:lstStyle/>
                    <a:p>
                      <a:pPr algn="ctr"/>
                      <a:r>
                        <a:rPr lang="en-AU" sz="1000" b="1" dirty="0"/>
                        <a:t>32</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303577363"/>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Dec</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4</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4</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3</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3718170670"/>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Jan 2019 to Dec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29</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11</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18</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7</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tc>
                  <a:txBody>
                    <a:bodyPr/>
                    <a:lstStyle/>
                    <a:p>
                      <a:pPr algn="ctr"/>
                      <a:r>
                        <a:rPr lang="en-AU" sz="900" b="1" dirty="0"/>
                        <a:t>13</a:t>
                      </a:r>
                    </a:p>
                    <a:p>
                      <a:pPr algn="ctr"/>
                      <a:r>
                        <a:rPr lang="en-AU" sz="900" b="1" dirty="0"/>
                        <a:t>A</a:t>
                      </a:r>
                    </a:p>
                  </a:txBody>
                  <a:tcPr marL="74295" marR="74295" anchor="ctr"/>
                </a:tc>
                <a:tc gridSpan="2">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and Work Plan Variations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3" name="Picture 2">
            <a:extLst>
              <a:ext uri="{FF2B5EF4-FFF2-40B4-BE49-F238E27FC236}">
                <a16:creationId xmlns:a16="http://schemas.microsoft.com/office/drawing/2014/main" id="{EB14B4B0-AB14-44D5-AC56-81384423CD39}"/>
              </a:ext>
            </a:extLst>
          </p:cNvPr>
          <p:cNvPicPr>
            <a:picLocks noChangeAspect="1"/>
          </p:cNvPicPr>
          <p:nvPr/>
        </p:nvPicPr>
        <p:blipFill>
          <a:blip r:embed="rId2"/>
          <a:stretch>
            <a:fillRect/>
          </a:stretch>
        </p:blipFill>
        <p:spPr>
          <a:xfrm>
            <a:off x="283059" y="1615283"/>
            <a:ext cx="9339881"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43</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13</a:t>
            </a:r>
            <a:endParaRPr lang="en-AU" sz="1000" b="1" dirty="0"/>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Jan 2019 to Dec 2019</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in a month can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 work plan variation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Jan 2019 </a:t>
              </a:r>
              <a:r>
                <a:rPr lang="en-AU" sz="1000" dirty="0">
                  <a:solidFill>
                    <a:schemeClr val="tx1"/>
                  </a:solidFill>
                </a:rPr>
                <a:t>to </a:t>
              </a:r>
              <a:r>
                <a:rPr lang="en-AU" sz="1000" dirty="0">
                  <a:solidFill>
                    <a:schemeClr val="tx1">
                      <a:lumMod val="85000"/>
                      <a:lumOff val="15000"/>
                    </a:schemeClr>
                  </a:solidFill>
                </a:rPr>
                <a:t>Dec 2019.</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1962081570"/>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101</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60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210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20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23</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20</a:t>
                      </a:r>
                    </a:p>
                  </a:txBody>
                  <a:tcPr marL="37148" marR="37148" marT="37148" marB="37148" anchor="ctr"/>
                </a:tc>
                <a:tc>
                  <a:txBody>
                    <a:bodyPr/>
                    <a:lstStyle/>
                    <a:p>
                      <a:pPr algn="ctr" fontAlgn="b"/>
                      <a:r>
                        <a:rPr lang="en-AU" sz="900" b="0" i="0" u="none" strike="noStrike" dirty="0">
                          <a:solidFill>
                            <a:schemeClr val="tx1"/>
                          </a:solidFill>
                          <a:effectLst/>
                          <a:latin typeface="+mn-lt"/>
                        </a:rPr>
                        <a:t>10</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2143881141"/>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101</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259</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3" ma:contentTypeDescription="DEDJTR Document" ma:contentTypeScope="" ma:versionID="0b10f9c85d4f5047b466fc4574205a01">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f435f809ae824016352222483bb77f5a"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Props1.xml><?xml version="1.0" encoding="utf-8"?>
<ds:datastoreItem xmlns:ds="http://schemas.openxmlformats.org/officeDocument/2006/customXml" ds:itemID="{959071DE-8301-4E60-8889-FFEE6ED1CAAA}">
  <ds:schemaRefs>
    <ds:schemaRef ds:uri="http://schemas.microsoft.com/sharepoint/v3/contenttype/forms"/>
  </ds:schemaRefs>
</ds:datastoreItem>
</file>

<file path=customXml/itemProps2.xml><?xml version="1.0" encoding="utf-8"?>
<ds:datastoreItem xmlns:ds="http://schemas.openxmlformats.org/officeDocument/2006/customXml" ds:itemID="{C05B05CF-0122-432F-9B52-43F74BF314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C1A488-D36D-4BB8-9A22-5BBAE0838621}">
  <ds:schemaRefs>
    <ds:schemaRef ds:uri="http://schemas.microsoft.com/office/2006/metadata/properties"/>
    <ds:schemaRef ds:uri="http://schemas.microsoft.com/office/infopath/2007/PartnerControls"/>
    <ds:schemaRef ds:uri="1970f3ff-c7c3-4b73-8f0c-0bc260d159f3"/>
    <ds:schemaRef ds:uri="d95fa365-6051-4755-a57a-b1b515a65ccf"/>
  </ds:schemaRefs>
</ds:datastoreItem>
</file>

<file path=docProps/app.xml><?xml version="1.0" encoding="utf-8"?>
<Properties xmlns="http://schemas.openxmlformats.org/officeDocument/2006/extended-properties" xmlns:vt="http://schemas.openxmlformats.org/officeDocument/2006/docPropsVTypes">
  <Template/>
  <TotalTime>20878</TotalTime>
  <Words>767</Words>
  <Application>Microsoft Office PowerPoint</Application>
  <PresentationFormat>A4 Paper (210x297 mm)</PresentationFormat>
  <Paragraphs>230</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(DEDJTR)</cp:lastModifiedBy>
  <cp:revision>511</cp:revision>
  <cp:lastPrinted>2018-08-15T22:59:59Z</cp:lastPrinted>
  <dcterms:created xsi:type="dcterms:W3CDTF">2018-03-26T01:27:34Z</dcterms:created>
  <dcterms:modified xsi:type="dcterms:W3CDTF">2020-01-02T21:56:31Z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