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1EC89C-06CB-44B2-A03D-4F0D8CD5EB2B}" v="2" dt="2019-12-10T02:06:55.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09" d="100"/>
          <a:sy n="109" d="100"/>
        </p:scale>
        <p:origin x="180" y="10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F9898C4D-6577-4A4B-A43A-DA1E22E43EE9}"/>
    <pc:docChg chg="custSel modSld">
      <pc:chgData name="David Ly (DEDJTR)" userId="e1110fe0-4210-4c35-b4be-90cf9e8ca094" providerId="ADAL" clId="{F9898C4D-6577-4A4B-A43A-DA1E22E43EE9}" dt="2019-12-05T03:57:11.640" v="229" actId="20577"/>
      <pc:docMkLst>
        <pc:docMk/>
      </pc:docMkLst>
      <pc:sldChg chg="modSp">
        <pc:chgData name="David Ly (DEDJTR)" userId="e1110fe0-4210-4c35-b4be-90cf9e8ca094" providerId="ADAL" clId="{F9898C4D-6577-4A4B-A43A-DA1E22E43EE9}" dt="2019-12-05T03:52:58.567" v="198" actId="20577"/>
        <pc:sldMkLst>
          <pc:docMk/>
          <pc:sldMk cId="1485009367" sldId="343"/>
        </pc:sldMkLst>
        <pc:graphicFrameChg chg="modGraphic">
          <ac:chgData name="David Ly (DEDJTR)" userId="e1110fe0-4210-4c35-b4be-90cf9e8ca094" providerId="ADAL" clId="{F9898C4D-6577-4A4B-A43A-DA1E22E43EE9}" dt="2019-12-05T03:45:54.141" v="158" actId="20577"/>
          <ac:graphicFrameMkLst>
            <pc:docMk/>
            <pc:sldMk cId="1485009367" sldId="343"/>
            <ac:graphicFrameMk id="4" creationId="{E988E0CF-FA75-48F8-803A-5B3875E76CB1}"/>
          </ac:graphicFrameMkLst>
        </pc:graphicFrameChg>
        <pc:graphicFrameChg chg="modGraphic">
          <ac:chgData name="David Ly (DEDJTR)" userId="e1110fe0-4210-4c35-b4be-90cf9e8ca094" providerId="ADAL" clId="{F9898C4D-6577-4A4B-A43A-DA1E22E43EE9}" dt="2019-12-05T03:46:25.812" v="162" actId="20577"/>
          <ac:graphicFrameMkLst>
            <pc:docMk/>
            <pc:sldMk cId="1485009367" sldId="343"/>
            <ac:graphicFrameMk id="5" creationId="{3AF0F180-F57B-467F-B6C0-C0EA3DBEBB84}"/>
          </ac:graphicFrameMkLst>
        </pc:graphicFrameChg>
        <pc:graphicFrameChg chg="modGraphic">
          <ac:chgData name="David Ly (DEDJTR)" userId="e1110fe0-4210-4c35-b4be-90cf9e8ca094" providerId="ADAL" clId="{F9898C4D-6577-4A4B-A43A-DA1E22E43EE9}" dt="2019-12-05T03:45:27.121" v="151" actId="20577"/>
          <ac:graphicFrameMkLst>
            <pc:docMk/>
            <pc:sldMk cId="1485009367" sldId="343"/>
            <ac:graphicFrameMk id="14" creationId="{2C0F53DE-BD5A-488C-A22F-6669BC2CEE2C}"/>
          </ac:graphicFrameMkLst>
        </pc:graphicFrameChg>
        <pc:graphicFrameChg chg="modGraphic">
          <ac:chgData name="David Ly (DEDJTR)" userId="e1110fe0-4210-4c35-b4be-90cf9e8ca094" providerId="ADAL" clId="{F9898C4D-6577-4A4B-A43A-DA1E22E43EE9}" dt="2019-12-05T03:45:15.623" v="149" actId="20577"/>
          <ac:graphicFrameMkLst>
            <pc:docMk/>
            <pc:sldMk cId="1485009367" sldId="343"/>
            <ac:graphicFrameMk id="15" creationId="{AC974449-2F34-42A8-B501-B091720CD9B7}"/>
          </ac:graphicFrameMkLst>
        </pc:graphicFrameChg>
        <pc:graphicFrameChg chg="mod modGraphic">
          <ac:chgData name="David Ly (DEDJTR)" userId="e1110fe0-4210-4c35-b4be-90cf9e8ca094" providerId="ADAL" clId="{F9898C4D-6577-4A4B-A43A-DA1E22E43EE9}" dt="2019-12-05T03:52:58.567" v="198" actId="20577"/>
          <ac:graphicFrameMkLst>
            <pc:docMk/>
            <pc:sldMk cId="1485009367" sldId="343"/>
            <ac:graphicFrameMk id="28" creationId="{A1D9E160-71B7-4DEE-B337-6C67E3518A79}"/>
          </ac:graphicFrameMkLst>
        </pc:graphicFrameChg>
      </pc:sldChg>
      <pc:sldChg chg="addSp delSp modSp">
        <pc:chgData name="David Ly (DEDJTR)" userId="e1110fe0-4210-4c35-b4be-90cf9e8ca094" providerId="ADAL" clId="{F9898C4D-6577-4A4B-A43A-DA1E22E43EE9}" dt="2019-12-05T03:53:26.120" v="201" actId="1076"/>
        <pc:sldMkLst>
          <pc:docMk/>
          <pc:sldMk cId="2273189841" sldId="344"/>
        </pc:sldMkLst>
        <pc:picChg chg="add mod">
          <ac:chgData name="David Ly (DEDJTR)" userId="e1110fe0-4210-4c35-b4be-90cf9e8ca094" providerId="ADAL" clId="{F9898C4D-6577-4A4B-A43A-DA1E22E43EE9}" dt="2019-12-05T03:53:26.120" v="201" actId="1076"/>
          <ac:picMkLst>
            <pc:docMk/>
            <pc:sldMk cId="2273189841" sldId="344"/>
            <ac:picMk id="2" creationId="{DE4A4E73-DCC7-4BEA-935C-9D9F97929138}"/>
          </ac:picMkLst>
        </pc:picChg>
        <pc:picChg chg="del">
          <ac:chgData name="David Ly (DEDJTR)" userId="e1110fe0-4210-4c35-b4be-90cf9e8ca094" providerId="ADAL" clId="{F9898C4D-6577-4A4B-A43A-DA1E22E43EE9}" dt="2019-12-05T03:53:21.035" v="199" actId="478"/>
          <ac:picMkLst>
            <pc:docMk/>
            <pc:sldMk cId="2273189841" sldId="344"/>
            <ac:picMk id="4" creationId="{EBFD4DFC-ED38-417F-B338-E17F71E752AF}"/>
          </ac:picMkLst>
        </pc:picChg>
      </pc:sldChg>
      <pc:sldChg chg="modSp">
        <pc:chgData name="David Ly (DEDJTR)" userId="e1110fe0-4210-4c35-b4be-90cf9e8ca094" providerId="ADAL" clId="{F9898C4D-6577-4A4B-A43A-DA1E22E43EE9}" dt="2019-12-05T03:57:11.640" v="229" actId="20577"/>
        <pc:sldMkLst>
          <pc:docMk/>
          <pc:sldMk cId="945573038" sldId="345"/>
        </pc:sldMkLst>
        <pc:graphicFrameChg chg="modGraphic">
          <ac:chgData name="David Ly (DEDJTR)" userId="e1110fe0-4210-4c35-b4be-90cf9e8ca094" providerId="ADAL" clId="{F9898C4D-6577-4A4B-A43A-DA1E22E43EE9}" dt="2019-12-05T03:57:11.640" v="229" actId="20577"/>
          <ac:graphicFrameMkLst>
            <pc:docMk/>
            <pc:sldMk cId="945573038" sldId="345"/>
            <ac:graphicFrameMk id="8" creationId="{287F354C-4591-4D59-AEC7-DCDAB4A8E397}"/>
          </ac:graphicFrameMkLst>
        </pc:graphicFrameChg>
      </pc:sldChg>
      <pc:sldChg chg="modSp">
        <pc:chgData name="David Ly (DEDJTR)" userId="e1110fe0-4210-4c35-b4be-90cf9e8ca094" providerId="ADAL" clId="{F9898C4D-6577-4A4B-A43A-DA1E22E43EE9}" dt="2019-12-05T03:21:56.900" v="87" actId="20577"/>
        <pc:sldMkLst>
          <pc:docMk/>
          <pc:sldMk cId="1844906361" sldId="346"/>
        </pc:sldMkLst>
        <pc:graphicFrameChg chg="modGraphic">
          <ac:chgData name="David Ly (DEDJTR)" userId="e1110fe0-4210-4c35-b4be-90cf9e8ca094" providerId="ADAL" clId="{F9898C4D-6577-4A4B-A43A-DA1E22E43EE9}" dt="2019-12-05T03:21:56.900" v="87" actId="20577"/>
          <ac:graphicFrameMkLst>
            <pc:docMk/>
            <pc:sldMk cId="1844906361" sldId="346"/>
            <ac:graphicFrameMk id="4" creationId="{ED572ADA-5DB2-4B2A-A422-0624477F2EC2}"/>
          </ac:graphicFrameMkLst>
        </pc:graphicFrameChg>
      </pc:sldChg>
    </pc:docChg>
  </pc:docChgLst>
  <pc:docChgLst>
    <pc:chgData name="David Ly (DEDJTR)" userId="e1110fe0-4210-4c35-b4be-90cf9e8ca094" providerId="ADAL" clId="{661EC89C-06CB-44B2-A03D-4F0D8CD5EB2B}"/>
    <pc:docChg chg="modSld">
      <pc:chgData name="David Ly (DEDJTR)" userId="e1110fe0-4210-4c35-b4be-90cf9e8ca094" providerId="ADAL" clId="{661EC89C-06CB-44B2-A03D-4F0D8CD5EB2B}" dt="2019-12-10T03:06:02.195" v="397" actId="1076"/>
      <pc:docMkLst>
        <pc:docMk/>
      </pc:docMkLst>
      <pc:sldChg chg="modSp">
        <pc:chgData name="David Ly (DEDJTR)" userId="e1110fe0-4210-4c35-b4be-90cf9e8ca094" providerId="ADAL" clId="{661EC89C-06CB-44B2-A03D-4F0D8CD5EB2B}" dt="2019-12-10T02:05:52.443" v="347" actId="20577"/>
        <pc:sldMkLst>
          <pc:docMk/>
          <pc:sldMk cId="1485009367" sldId="343"/>
        </pc:sldMkLst>
        <pc:graphicFrameChg chg="modGraphic">
          <ac:chgData name="David Ly (DEDJTR)" userId="e1110fe0-4210-4c35-b4be-90cf9e8ca094" providerId="ADAL" clId="{661EC89C-06CB-44B2-A03D-4F0D8CD5EB2B}" dt="2019-12-10T02:05:47.411" v="339" actId="20577"/>
          <ac:graphicFrameMkLst>
            <pc:docMk/>
            <pc:sldMk cId="1485009367" sldId="343"/>
            <ac:graphicFrameMk id="4" creationId="{E988E0CF-FA75-48F8-803A-5B3875E76CB1}"/>
          </ac:graphicFrameMkLst>
        </pc:graphicFrameChg>
        <pc:graphicFrameChg chg="modGraphic">
          <ac:chgData name="David Ly (DEDJTR)" userId="e1110fe0-4210-4c35-b4be-90cf9e8ca094" providerId="ADAL" clId="{661EC89C-06CB-44B2-A03D-4F0D8CD5EB2B}" dt="2019-12-10T02:05:52.443" v="347" actId="20577"/>
          <ac:graphicFrameMkLst>
            <pc:docMk/>
            <pc:sldMk cId="1485009367" sldId="343"/>
            <ac:graphicFrameMk id="5" creationId="{3AF0F180-F57B-467F-B6C0-C0EA3DBEBB84}"/>
          </ac:graphicFrameMkLst>
        </pc:graphicFrameChg>
        <pc:graphicFrameChg chg="modGraphic">
          <ac:chgData name="David Ly (DEDJTR)" userId="e1110fe0-4210-4c35-b4be-90cf9e8ca094" providerId="ADAL" clId="{661EC89C-06CB-44B2-A03D-4F0D8CD5EB2B}" dt="2019-12-10T02:05:42.801" v="331" actId="20577"/>
          <ac:graphicFrameMkLst>
            <pc:docMk/>
            <pc:sldMk cId="1485009367" sldId="343"/>
            <ac:graphicFrameMk id="14" creationId="{2C0F53DE-BD5A-488C-A22F-6669BC2CEE2C}"/>
          </ac:graphicFrameMkLst>
        </pc:graphicFrameChg>
        <pc:graphicFrameChg chg="modGraphic">
          <ac:chgData name="David Ly (DEDJTR)" userId="e1110fe0-4210-4c35-b4be-90cf9e8ca094" providerId="ADAL" clId="{661EC89C-06CB-44B2-A03D-4F0D8CD5EB2B}" dt="2019-12-10T02:05:37.877" v="323" actId="20577"/>
          <ac:graphicFrameMkLst>
            <pc:docMk/>
            <pc:sldMk cId="1485009367" sldId="343"/>
            <ac:graphicFrameMk id="15" creationId="{AC974449-2F34-42A8-B501-B091720CD9B7}"/>
          </ac:graphicFrameMkLst>
        </pc:graphicFrameChg>
      </pc:sldChg>
      <pc:sldChg chg="modSp">
        <pc:chgData name="David Ly (DEDJTR)" userId="e1110fe0-4210-4c35-b4be-90cf9e8ca094" providerId="ADAL" clId="{661EC89C-06CB-44B2-A03D-4F0D8CD5EB2B}" dt="2019-12-10T02:06:55.888" v="392"/>
        <pc:sldMkLst>
          <pc:docMk/>
          <pc:sldMk cId="2273189841" sldId="344"/>
        </pc:sldMkLst>
        <pc:spChg chg="mod">
          <ac:chgData name="David Ly (DEDJTR)" userId="e1110fe0-4210-4c35-b4be-90cf9e8ca094" providerId="ADAL" clId="{661EC89C-06CB-44B2-A03D-4F0D8CD5EB2B}" dt="2019-12-10T02:06:55.888" v="392"/>
          <ac:spMkLst>
            <pc:docMk/>
            <pc:sldMk cId="2273189841" sldId="344"/>
            <ac:spMk id="7" creationId="{384799C7-D344-46AB-99C5-5620ABB34292}"/>
          </ac:spMkLst>
        </pc:spChg>
      </pc:sldChg>
      <pc:sldChg chg="modSp">
        <pc:chgData name="David Ly (DEDJTR)" userId="e1110fe0-4210-4c35-b4be-90cf9e8ca094" providerId="ADAL" clId="{661EC89C-06CB-44B2-A03D-4F0D8CD5EB2B}" dt="2019-12-10T03:06:02.195" v="397" actId="1076"/>
        <pc:sldMkLst>
          <pc:docMk/>
          <pc:sldMk cId="1844906361" sldId="346"/>
        </pc:sldMkLst>
        <pc:spChg chg="mod">
          <ac:chgData name="David Ly (DEDJTR)" userId="e1110fe0-4210-4c35-b4be-90cf9e8ca094" providerId="ADAL" clId="{661EC89C-06CB-44B2-A03D-4F0D8CD5EB2B}" dt="2019-12-10T03:05:45.124" v="396" actId="20577"/>
          <ac:spMkLst>
            <pc:docMk/>
            <pc:sldMk cId="1844906361" sldId="346"/>
            <ac:spMk id="8" creationId="{04EC3C1E-906F-452B-92A2-40A80845EF09}"/>
          </ac:spMkLst>
        </pc:spChg>
        <pc:grpChg chg="mod">
          <ac:chgData name="David Ly (DEDJTR)" userId="e1110fe0-4210-4c35-b4be-90cf9e8ca094" providerId="ADAL" clId="{661EC89C-06CB-44B2-A03D-4F0D8CD5EB2B}" dt="2019-12-10T03:06:02.195" v="397" actId="1076"/>
          <ac:grpSpMkLst>
            <pc:docMk/>
            <pc:sldMk cId="1844906361" sldId="346"/>
            <ac:grpSpMk id="9" creationId="{0F1263C7-7F86-4E0F-AA89-6C29ACE19E22}"/>
          </ac:grpSpMkLst>
        </pc:grpChg>
        <pc:graphicFrameChg chg="modGraphic">
          <ac:chgData name="David Ly (DEDJTR)" userId="e1110fe0-4210-4c35-b4be-90cf9e8ca094" providerId="ADAL" clId="{661EC89C-06CB-44B2-A03D-4F0D8CD5EB2B}" dt="2019-12-10T01:36:13.642" v="15"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10/12/2019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787948094"/>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Nov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Nov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121</a:t>
                      </a:r>
                    </a:p>
                  </a:txBody>
                  <a:tcPr marL="76340" marR="76340" marT="46979" marB="46979" anchor="ctr">
                    <a:solidFill>
                      <a:schemeClr val="accent5"/>
                    </a:solidFill>
                  </a:tcPr>
                </a:tc>
                <a:tc>
                  <a:txBody>
                    <a:bodyPr/>
                    <a:lstStyle/>
                    <a:p>
                      <a:pPr algn="ctr"/>
                      <a:r>
                        <a:rPr lang="en-AU" sz="1200" b="1" dirty="0">
                          <a:solidFill>
                            <a:schemeClr val="tx1"/>
                          </a:solidFill>
                        </a:rPr>
                        <a:t>125</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algn="ctr"/>
                      <a:r>
                        <a:rPr lang="en-AU" sz="1200" b="1" dirty="0">
                          <a:solidFill>
                            <a:schemeClr val="bg1"/>
                          </a:solidFill>
                        </a:rPr>
                        <a:t>330</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149</a:t>
                      </a:r>
                    </a:p>
                  </a:txBody>
                  <a:tcPr marL="76340" marR="76340" marT="46979" marB="46979" anchor="ctr">
                    <a:solidFill>
                      <a:schemeClr val="accent5"/>
                    </a:solidFill>
                  </a:tcPr>
                </a:tc>
                <a:tc>
                  <a:txBody>
                    <a:bodyPr/>
                    <a:lstStyle/>
                    <a:p>
                      <a:pPr algn="ctr"/>
                      <a:r>
                        <a:rPr lang="en-AU" sz="1200" b="1" dirty="0">
                          <a:solidFill>
                            <a:schemeClr val="tx1"/>
                          </a:solidFill>
                        </a:rPr>
                        <a:t>109</a:t>
                      </a:r>
                    </a:p>
                  </a:txBody>
                  <a:tcPr marL="76340" marR="76340" marT="46979" marB="46979" anchor="ctr">
                    <a:solidFill>
                      <a:schemeClr val="accent5"/>
                    </a:solidFill>
                  </a:tcPr>
                </a:tc>
                <a:tc>
                  <a:txBody>
                    <a:bodyPr/>
                    <a:lstStyle/>
                    <a:p>
                      <a:pPr algn="ctr"/>
                      <a:r>
                        <a:rPr lang="en-AU" sz="1200" b="1" dirty="0">
                          <a:solidFill>
                            <a:schemeClr val="tx1"/>
                          </a:solidFill>
                        </a:rPr>
                        <a:t>81</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339</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69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211</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239</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119</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100</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11</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11</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Nov 2018 vs Nov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Nov 2018 and compares it with 30 Nov 2019.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3847712016"/>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Nov</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64</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8</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54</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50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733227730"/>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Dec 2018 to Nov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453</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58</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383</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12</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316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57919726"/>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in Nov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46</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5</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39</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1941621250"/>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 Dec 2018 to Nov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370</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86</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263</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4038389645"/>
              </p:ext>
            </p:extLst>
          </p:nvPr>
        </p:nvGraphicFramePr>
        <p:xfrm>
          <a:off x="532106" y="5159926"/>
          <a:ext cx="8841787" cy="1280160"/>
        </p:xfrm>
        <a:graphic>
          <a:graphicData uri="http://schemas.openxmlformats.org/drawingml/2006/table">
            <a:tbl>
              <a:tblPr firstRow="1" firstCol="1" bandRow="1">
                <a:tableStyleId>{7DF18680-E054-41AD-8BC1-D1AEF772440D}</a:tableStyleId>
              </a:tblPr>
              <a:tblGrid>
                <a:gridCol w="928854">
                  <a:extLst>
                    <a:ext uri="{9D8B030D-6E8A-4147-A177-3AD203B41FA5}">
                      <a16:colId xmlns:a16="http://schemas.microsoft.com/office/drawing/2014/main" val="3295249521"/>
                    </a:ext>
                  </a:extLst>
                </a:gridCol>
                <a:gridCol w="532382">
                  <a:extLst>
                    <a:ext uri="{9D8B030D-6E8A-4147-A177-3AD203B41FA5}">
                      <a16:colId xmlns:a16="http://schemas.microsoft.com/office/drawing/2014/main" val="1025019330"/>
                    </a:ext>
                  </a:extLst>
                </a:gridCol>
                <a:gridCol w="733108">
                  <a:extLst>
                    <a:ext uri="{9D8B030D-6E8A-4147-A177-3AD203B41FA5}">
                      <a16:colId xmlns:a16="http://schemas.microsoft.com/office/drawing/2014/main" val="253886672"/>
                    </a:ext>
                  </a:extLst>
                </a:gridCol>
                <a:gridCol w="700915">
                  <a:extLst>
                    <a:ext uri="{9D8B030D-6E8A-4147-A177-3AD203B41FA5}">
                      <a16:colId xmlns:a16="http://schemas.microsoft.com/office/drawing/2014/main" val="4262654814"/>
                    </a:ext>
                  </a:extLst>
                </a:gridCol>
                <a:gridCol w="935914">
                  <a:extLst>
                    <a:ext uri="{9D8B030D-6E8A-4147-A177-3AD203B41FA5}">
                      <a16:colId xmlns:a16="http://schemas.microsoft.com/office/drawing/2014/main" val="2811748536"/>
                    </a:ext>
                  </a:extLst>
                </a:gridCol>
                <a:gridCol w="736518">
                  <a:extLst>
                    <a:ext uri="{9D8B030D-6E8A-4147-A177-3AD203B41FA5}">
                      <a16:colId xmlns:a16="http://schemas.microsoft.com/office/drawing/2014/main" val="718419010"/>
                    </a:ext>
                  </a:extLst>
                </a:gridCol>
                <a:gridCol w="736518">
                  <a:extLst>
                    <a:ext uri="{9D8B030D-6E8A-4147-A177-3AD203B41FA5}">
                      <a16:colId xmlns:a16="http://schemas.microsoft.com/office/drawing/2014/main" val="1844338853"/>
                    </a:ext>
                  </a:extLst>
                </a:gridCol>
                <a:gridCol w="824785">
                  <a:extLst>
                    <a:ext uri="{9D8B030D-6E8A-4147-A177-3AD203B41FA5}">
                      <a16:colId xmlns:a16="http://schemas.microsoft.com/office/drawing/2014/main" val="1078895545"/>
                    </a:ext>
                  </a:extLst>
                </a:gridCol>
                <a:gridCol w="549845">
                  <a:extLst>
                    <a:ext uri="{9D8B030D-6E8A-4147-A177-3AD203B41FA5}">
                      <a16:colId xmlns:a16="http://schemas.microsoft.com/office/drawing/2014/main" val="198735558"/>
                    </a:ext>
                  </a:extLst>
                </a:gridCol>
                <a:gridCol w="492795">
                  <a:extLst>
                    <a:ext uri="{9D8B030D-6E8A-4147-A177-3AD203B41FA5}">
                      <a16:colId xmlns:a16="http://schemas.microsoft.com/office/drawing/2014/main" val="1203294266"/>
                    </a:ext>
                  </a:extLst>
                </a:gridCol>
                <a:gridCol w="638727">
                  <a:extLst>
                    <a:ext uri="{9D8B030D-6E8A-4147-A177-3AD203B41FA5}">
                      <a16:colId xmlns:a16="http://schemas.microsoft.com/office/drawing/2014/main" val="3360094660"/>
                    </a:ext>
                  </a:extLst>
                </a:gridCol>
                <a:gridCol w="521389">
                  <a:extLst>
                    <a:ext uri="{9D8B030D-6E8A-4147-A177-3AD203B41FA5}">
                      <a16:colId xmlns:a16="http://schemas.microsoft.com/office/drawing/2014/main" val="3109064436"/>
                    </a:ext>
                  </a:extLst>
                </a:gridCol>
                <a:gridCol w="510037">
                  <a:extLst>
                    <a:ext uri="{9D8B030D-6E8A-4147-A177-3AD203B41FA5}">
                      <a16:colId xmlns:a16="http://schemas.microsoft.com/office/drawing/2014/main" val="2599793478"/>
                    </a:ext>
                  </a:extLst>
                </a:gridCol>
              </a:tblGrid>
              <a:tr h="473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29</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a:solidFill>
                            <a:schemeClr val="bg1"/>
                          </a:solidFill>
                        </a:rPr>
                        <a:t>48</a:t>
                      </a:r>
                      <a:endParaRPr lang="en-AU" sz="1000" b="1" dirty="0">
                        <a:solidFill>
                          <a:schemeClr val="bg1"/>
                        </a:solidFill>
                      </a:endParaRP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6</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11</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Dec 2018 to Nov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Dec 2018 and the number lodged in Nov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Dec 2018 and those that were finalised in Nov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DE4A4E73-DCC7-4BEA-935C-9D9F97929138}"/>
              </a:ext>
            </a:extLst>
          </p:cNvPr>
          <p:cNvPicPr>
            <a:picLocks noChangeAspect="1"/>
          </p:cNvPicPr>
          <p:nvPr/>
        </p:nvPicPr>
        <p:blipFill>
          <a:blip r:embed="rId2"/>
          <a:stretch>
            <a:fillRect/>
          </a:stretch>
        </p:blipFill>
        <p:spPr>
          <a:xfrm>
            <a:off x="133694" y="1573060"/>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11</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a:t>
            </a:r>
            <a:r>
              <a:rPr lang="en-AU" sz="1000"/>
              <a:t>: 17</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991666936"/>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89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a:ln>
                            <a:noFill/>
                          </a:ln>
                          <a:solidFill>
                            <a:schemeClr val="tx1"/>
                          </a:solidFill>
                          <a:effectLst/>
                          <a:uLnTx/>
                          <a:uFillTx/>
                          <a:latin typeface="+mn-lt"/>
                          <a:cs typeface="Calibri" panose="020F0502020204030204" pitchFamily="34" charset="0"/>
                        </a:rPr>
                        <a:t>705</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15</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167094698"/>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109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39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Dec 2018 to Nov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Dec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Nov 2018 </a:t>
              </a:r>
              <a:r>
                <a:rPr lang="en-AU" sz="1000" dirty="0">
                  <a:solidFill>
                    <a:schemeClr val="tx1"/>
                  </a:solidFill>
                </a:rPr>
                <a:t>to Nov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3" ma:contentTypeDescription="DEDJTR Document" ma:contentTypeScope="" ma:versionID="0b10f9c85d4f5047b466fc4574205a01">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f435f809ae824016352222483bb77f5a"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1970f3ff-c7c3-4b73-8f0c-0bc260d159f3"/>
    <ds:schemaRef ds:uri="d95fa365-6051-4755-a57a-b1b515a65ccf"/>
  </ds:schemaRefs>
</ds:datastoreItem>
</file>

<file path=customXml/itemProps2.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3.xml><?xml version="1.0" encoding="utf-8"?>
<ds:datastoreItem xmlns:ds="http://schemas.openxmlformats.org/officeDocument/2006/customXml" ds:itemID="{AA63C5F2-71DB-4974-955E-DF7709F90F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21091</TotalTime>
  <Words>904</Words>
  <Application>Microsoft Office PowerPoint</Application>
  <PresentationFormat>A4 Paper (210x297 mm)</PresentationFormat>
  <Paragraphs>291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519</cp:revision>
  <cp:lastPrinted>2018-08-14T03:53:50Z</cp:lastPrinted>
  <dcterms:created xsi:type="dcterms:W3CDTF">2018-03-26T01:27:34Z</dcterms:created>
  <dcterms:modified xsi:type="dcterms:W3CDTF">2019-12-10T03:06:08Z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