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2F590F-2D18-4F97-8CA4-7A5AFBE91AFA}" v="1" dt="2019-11-06T05:22:02.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1" d="100"/>
          <a:sy n="111" d="100"/>
        </p:scale>
        <p:origin x="106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2D2F590F-2D18-4F97-8CA4-7A5AFBE91AFA}"/>
    <pc:docChg chg="undo custSel addSld delSld modSld">
      <pc:chgData name="David Ly (DEDJTR)" userId="e1110fe0-4210-4c35-b4be-90cf9e8ca094" providerId="ADAL" clId="{2D2F590F-2D18-4F97-8CA4-7A5AFBE91AFA}" dt="2019-11-11T00:01:14.629" v="130" actId="20577"/>
      <pc:docMkLst>
        <pc:docMk/>
      </pc:docMkLst>
      <pc:sldChg chg="modSp">
        <pc:chgData name="David Ly (DEDJTR)" userId="e1110fe0-4210-4c35-b4be-90cf9e8ca094" providerId="ADAL" clId="{2D2F590F-2D18-4F97-8CA4-7A5AFBE91AFA}" dt="2019-11-10T23:58:06.264" v="128" actId="20577"/>
        <pc:sldMkLst>
          <pc:docMk/>
          <pc:sldMk cId="1485009367" sldId="343"/>
        </pc:sldMkLst>
        <pc:graphicFrameChg chg="modGraphic">
          <ac:chgData name="David Ly (DEDJTR)" userId="e1110fe0-4210-4c35-b4be-90cf9e8ca094" providerId="ADAL" clId="{2D2F590F-2D18-4F97-8CA4-7A5AFBE91AFA}" dt="2019-11-06T05:04:04.061" v="44" actId="20577"/>
          <ac:graphicFrameMkLst>
            <pc:docMk/>
            <pc:sldMk cId="1485009367" sldId="343"/>
            <ac:graphicFrameMk id="18" creationId="{B9371CE6-3621-44FB-B18C-42BBCA1FB57D}"/>
          </ac:graphicFrameMkLst>
        </pc:graphicFrameChg>
        <pc:graphicFrameChg chg="modGraphic">
          <ac:chgData name="David Ly (DEDJTR)" userId="e1110fe0-4210-4c35-b4be-90cf9e8ca094" providerId="ADAL" clId="{2D2F590F-2D18-4F97-8CA4-7A5AFBE91AFA}" dt="2019-11-10T23:58:06.264" v="128" actId="20577"/>
          <ac:graphicFrameMkLst>
            <pc:docMk/>
            <pc:sldMk cId="1485009367" sldId="343"/>
            <ac:graphicFrameMk id="19" creationId="{6EC7D101-A267-4217-9797-76267F9CE4FC}"/>
          </ac:graphicFrameMkLst>
        </pc:graphicFrameChg>
        <pc:graphicFrameChg chg="modGraphic">
          <ac:chgData name="David Ly (DEDJTR)" userId="e1110fe0-4210-4c35-b4be-90cf9e8ca094" providerId="ADAL" clId="{2D2F590F-2D18-4F97-8CA4-7A5AFBE91AFA}" dt="2019-11-06T05:21:26.286" v="77" actId="20577"/>
          <ac:graphicFrameMkLst>
            <pc:docMk/>
            <pc:sldMk cId="1485009367" sldId="343"/>
            <ac:graphicFrameMk id="28" creationId="{A1D9E160-71B7-4DEE-B337-6C67E3518A79}"/>
          </ac:graphicFrameMkLst>
        </pc:graphicFrameChg>
        <pc:graphicFrameChg chg="modGraphic">
          <ac:chgData name="David Ly (DEDJTR)" userId="e1110fe0-4210-4c35-b4be-90cf9e8ca094" providerId="ADAL" clId="{2D2F590F-2D18-4F97-8CA4-7A5AFBE91AFA}" dt="2019-11-06T05:03:59.305" v="42" actId="20577"/>
          <ac:graphicFrameMkLst>
            <pc:docMk/>
            <pc:sldMk cId="1485009367" sldId="343"/>
            <ac:graphicFrameMk id="39" creationId="{140E9E4F-A90D-47B1-BC72-77B2893440A8}"/>
          </ac:graphicFrameMkLst>
        </pc:graphicFrameChg>
        <pc:graphicFrameChg chg="modGraphic">
          <ac:chgData name="David Ly (DEDJTR)" userId="e1110fe0-4210-4c35-b4be-90cf9e8ca094" providerId="ADAL" clId="{2D2F590F-2D18-4F97-8CA4-7A5AFBE91AFA}" dt="2019-11-06T05:04:20.926" v="46" actId="20577"/>
          <ac:graphicFrameMkLst>
            <pc:docMk/>
            <pc:sldMk cId="1485009367" sldId="343"/>
            <ac:graphicFrameMk id="40" creationId="{C67C88B7-B89B-40D0-997E-E8FBAEB627C7}"/>
          </ac:graphicFrameMkLst>
        </pc:graphicFrameChg>
      </pc:sldChg>
      <pc:sldChg chg="addSp delSp add del">
        <pc:chgData name="David Ly (DEDJTR)" userId="e1110fe0-4210-4c35-b4be-90cf9e8ca094" providerId="ADAL" clId="{2D2F590F-2D18-4F97-8CA4-7A5AFBE91AFA}" dt="2019-11-06T05:22:02.814" v="81"/>
        <pc:sldMkLst>
          <pc:docMk/>
          <pc:sldMk cId="2273189841" sldId="344"/>
        </pc:sldMkLst>
        <pc:picChg chg="add">
          <ac:chgData name="David Ly (DEDJTR)" userId="e1110fe0-4210-4c35-b4be-90cf9e8ca094" providerId="ADAL" clId="{2D2F590F-2D18-4F97-8CA4-7A5AFBE91AFA}" dt="2019-11-06T05:22:02.814" v="81"/>
          <ac:picMkLst>
            <pc:docMk/>
            <pc:sldMk cId="2273189841" sldId="344"/>
            <ac:picMk id="3" creationId="{B6E0463B-F712-41A8-A094-FF3878777AAB}"/>
          </ac:picMkLst>
        </pc:picChg>
        <pc:picChg chg="del">
          <ac:chgData name="David Ly (DEDJTR)" userId="e1110fe0-4210-4c35-b4be-90cf9e8ca094" providerId="ADAL" clId="{2D2F590F-2D18-4F97-8CA4-7A5AFBE91AFA}" dt="2019-11-06T05:22:00.601" v="80" actId="478"/>
          <ac:picMkLst>
            <pc:docMk/>
            <pc:sldMk cId="2273189841" sldId="344"/>
            <ac:picMk id="5" creationId="{C4404E24-09F0-4EF2-9B23-F7553AD54937}"/>
          </ac:picMkLst>
        </pc:picChg>
      </pc:sldChg>
      <pc:sldChg chg="modSp">
        <pc:chgData name="David Ly (DEDJTR)" userId="e1110fe0-4210-4c35-b4be-90cf9e8ca094" providerId="ADAL" clId="{2D2F590F-2D18-4F97-8CA4-7A5AFBE91AFA}" dt="2019-11-06T05:28:46.796" v="124" actId="20577"/>
        <pc:sldMkLst>
          <pc:docMk/>
          <pc:sldMk cId="945573038" sldId="345"/>
        </pc:sldMkLst>
        <pc:spChg chg="mod">
          <ac:chgData name="David Ly (DEDJTR)" userId="e1110fe0-4210-4c35-b4be-90cf9e8ca094" providerId="ADAL" clId="{2D2F590F-2D18-4F97-8CA4-7A5AFBE91AFA}" dt="2019-11-06T05:28:46.796" v="124" actId="20577"/>
          <ac:spMkLst>
            <pc:docMk/>
            <pc:sldMk cId="945573038" sldId="345"/>
            <ac:spMk id="6" creationId="{8DF0F362-6826-4C82-A93A-2419D4C7E7CC}"/>
          </ac:spMkLst>
        </pc:spChg>
        <pc:graphicFrameChg chg="modGraphic">
          <ac:chgData name="David Ly (DEDJTR)" userId="e1110fe0-4210-4c35-b4be-90cf9e8ca094" providerId="ADAL" clId="{2D2F590F-2D18-4F97-8CA4-7A5AFBE91AFA}" dt="2019-11-06T05:25:53.070" v="107" actId="20577"/>
          <ac:graphicFrameMkLst>
            <pc:docMk/>
            <pc:sldMk cId="945573038" sldId="345"/>
            <ac:graphicFrameMk id="20" creationId="{19A07C6E-1822-4AC7-9DE5-180367F4572F}"/>
          </ac:graphicFrameMkLst>
        </pc:graphicFrameChg>
        <pc:graphicFrameChg chg="modGraphic">
          <ac:chgData name="David Ly (DEDJTR)" userId="e1110fe0-4210-4c35-b4be-90cf9e8ca094" providerId="ADAL" clId="{2D2F590F-2D18-4F97-8CA4-7A5AFBE91AFA}" dt="2019-11-06T05:26:29.568" v="122" actId="20577"/>
          <ac:graphicFrameMkLst>
            <pc:docMk/>
            <pc:sldMk cId="945573038" sldId="345"/>
            <ac:graphicFrameMk id="22" creationId="{F7C67F88-7677-40D7-B1ED-2D606507565D}"/>
          </ac:graphicFrameMkLst>
        </pc:graphicFrameChg>
      </pc:sldChg>
      <pc:sldChg chg="modSp">
        <pc:chgData name="David Ly (DEDJTR)" userId="e1110fe0-4210-4c35-b4be-90cf9e8ca094" providerId="ADAL" clId="{2D2F590F-2D18-4F97-8CA4-7A5AFBE91AFA}" dt="2019-11-11T00:01:14.629" v="130" actId="20577"/>
        <pc:sldMkLst>
          <pc:docMk/>
          <pc:sldMk cId="1844906361" sldId="346"/>
        </pc:sldMkLst>
        <pc:graphicFrameChg chg="modGraphic">
          <ac:chgData name="David Ly (DEDJTR)" userId="e1110fe0-4210-4c35-b4be-90cf9e8ca094" providerId="ADAL" clId="{2D2F590F-2D18-4F97-8CA4-7A5AFBE91AFA}" dt="2019-11-11T00:01:14.629" v="130"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11/11/2019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11/11/2019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Oct 2018 vs Oct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547703322"/>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Oct 2018</a:t>
                      </a:r>
                    </a:p>
                  </a:txBody>
                  <a:tcPr marL="76340" marR="76340" marT="38170" marB="38170" anchor="ctr">
                    <a:solidFill>
                      <a:srgbClr val="002060"/>
                    </a:solidFill>
                  </a:tcPr>
                </a:tc>
                <a:tc>
                  <a:txBody>
                    <a:bodyPr/>
                    <a:lstStyle/>
                    <a:p>
                      <a:pPr algn="ctr"/>
                      <a:r>
                        <a:rPr lang="en-AU" sz="1200" dirty="0"/>
                        <a:t>At 31 Oct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237</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119</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Oct 2019 and compares it with 31 Oct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656549295"/>
              </p:ext>
            </p:extLst>
          </p:nvPr>
        </p:nvGraphicFramePr>
        <p:xfrm>
          <a:off x="355225" y="5317084"/>
          <a:ext cx="8806028" cy="1088292"/>
        </p:xfrm>
        <a:graphic>
          <a:graphicData uri="http://schemas.openxmlformats.org/drawingml/2006/table">
            <a:tbl>
              <a:tblPr firstRow="1" firstCol="1" lastCol="1" bandRow="1">
                <a:tableStyleId>{5C22544A-7EE6-4342-B048-85BDC9FD1C3A}</a:tableStyleId>
              </a:tblPr>
              <a:tblGrid>
                <a:gridCol w="1280495">
                  <a:extLst>
                    <a:ext uri="{9D8B030D-6E8A-4147-A177-3AD203B41FA5}">
                      <a16:colId xmlns:a16="http://schemas.microsoft.com/office/drawing/2014/main" val="3295249521"/>
                    </a:ext>
                  </a:extLst>
                </a:gridCol>
                <a:gridCol w="1105866">
                  <a:extLst>
                    <a:ext uri="{9D8B030D-6E8A-4147-A177-3AD203B41FA5}">
                      <a16:colId xmlns:a16="http://schemas.microsoft.com/office/drawing/2014/main" val="1025019330"/>
                    </a:ext>
                  </a:extLst>
                </a:gridCol>
                <a:gridCol w="813463">
                  <a:extLst>
                    <a:ext uri="{9D8B030D-6E8A-4147-A177-3AD203B41FA5}">
                      <a16:colId xmlns:a16="http://schemas.microsoft.com/office/drawing/2014/main" val="1451719308"/>
                    </a:ext>
                  </a:extLst>
                </a:gridCol>
                <a:gridCol w="848365">
                  <a:extLst>
                    <a:ext uri="{9D8B030D-6E8A-4147-A177-3AD203B41FA5}">
                      <a16:colId xmlns:a16="http://schemas.microsoft.com/office/drawing/2014/main" val="3599136275"/>
                    </a:ext>
                  </a:extLst>
                </a:gridCol>
                <a:gridCol w="787142">
                  <a:extLst>
                    <a:ext uri="{9D8B030D-6E8A-4147-A177-3AD203B41FA5}">
                      <a16:colId xmlns:a16="http://schemas.microsoft.com/office/drawing/2014/main" val="1024136933"/>
                    </a:ext>
                  </a:extLst>
                </a:gridCol>
                <a:gridCol w="787142">
                  <a:extLst>
                    <a:ext uri="{9D8B030D-6E8A-4147-A177-3AD203B41FA5}">
                      <a16:colId xmlns:a16="http://schemas.microsoft.com/office/drawing/2014/main" val="193906883"/>
                    </a:ext>
                  </a:extLst>
                </a:gridCol>
                <a:gridCol w="1224444">
                  <a:extLst>
                    <a:ext uri="{9D8B030D-6E8A-4147-A177-3AD203B41FA5}">
                      <a16:colId xmlns:a16="http://schemas.microsoft.com/office/drawing/2014/main" val="618561391"/>
                    </a:ext>
                  </a:extLst>
                </a:gridCol>
                <a:gridCol w="1167893">
                  <a:extLst>
                    <a:ext uri="{9D8B030D-6E8A-4147-A177-3AD203B41FA5}">
                      <a16:colId xmlns:a16="http://schemas.microsoft.com/office/drawing/2014/main" val="1078895545"/>
                    </a:ext>
                  </a:extLst>
                </a:gridCol>
                <a:gridCol w="791218">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10</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7</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Nov</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Oct</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Nov 2018 and the number of applications lodged in Oct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Nov 2018 and those that were finalised in Oct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4277704666"/>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Oct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544755060"/>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Nov 2018 to Oct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39</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10</a:t>
                      </a:r>
                    </a:p>
                    <a:p>
                      <a:pPr algn="ctr"/>
                      <a:r>
                        <a:rPr lang="en-AU" sz="1000" b="1" dirty="0"/>
                        <a:t>Work Authority</a:t>
                      </a:r>
                    </a:p>
                  </a:txBody>
                  <a:tcPr marL="74295" marR="74295" marT="37148" marB="37148" anchor="ctr"/>
                </a:tc>
                <a:tc gridSpan="2">
                  <a:txBody>
                    <a:bodyPr/>
                    <a:lstStyle/>
                    <a:p>
                      <a:pPr algn="ctr"/>
                      <a:r>
                        <a:rPr lang="en-AU" sz="1000" b="1" dirty="0"/>
                        <a:t>29</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59477168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Oct</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51170314"/>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Nov 2018 to Oct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17</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7</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10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B6E0463B-F712-41A8-A094-FF3878777AAB}"/>
              </a:ext>
            </a:extLst>
          </p:cNvPr>
          <p:cNvPicPr>
            <a:picLocks noChangeAspect="1"/>
          </p:cNvPicPr>
          <p:nvPr/>
        </p:nvPicPr>
        <p:blipFill>
          <a:blip r:embed="rId2"/>
          <a:stretch>
            <a:fillRect/>
          </a:stretch>
        </p:blipFill>
        <p:spPr>
          <a:xfrm>
            <a:off x="280011" y="1615283"/>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a:t>
            </a:r>
            <a:r>
              <a:rPr lang="en-AU" sz="1000"/>
              <a:t>: </a:t>
            </a:r>
            <a:r>
              <a:rPr lang="en-AU" sz="1000" b="1"/>
              <a:t>39</a:t>
            </a:r>
            <a:endParaRPr lang="en-AU" sz="100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12</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Nov 2018 to Oct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Nov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Nov 2018 </a:t>
              </a:r>
              <a:r>
                <a:rPr lang="en-AU" sz="1000" dirty="0">
                  <a:solidFill>
                    <a:schemeClr val="tx1"/>
                  </a:solidFill>
                </a:rPr>
                <a:t>to </a:t>
              </a:r>
              <a:r>
                <a:rPr lang="en-AU" sz="1000" dirty="0">
                  <a:solidFill>
                    <a:schemeClr val="tx1">
                      <a:lumMod val="85000"/>
                      <a:lumOff val="15000"/>
                    </a:schemeClr>
                  </a:solidFill>
                </a:rPr>
                <a:t>Oct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049371259"/>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82</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188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rPr>
                        <a:t>10</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413047813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313</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3" ma:contentTypeDescription="DEDJTR Document" ma:contentTypeScope="" ma:versionID="0b10f9c85d4f5047b466fc4574205a01">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f435f809ae824016352222483bb77f5a"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C1A488-D36D-4BB8-9A22-5BBAE0838621}">
  <ds:schemaRef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d95fa365-6051-4755-a57a-b1b515a65ccf"/>
    <ds:schemaRef ds:uri="d8656102-7c7b-4021-94e7-299bfa2f7616"/>
    <ds:schemaRef ds:uri="1970f3ff-c7c3-4b73-8f0c-0bc260d159f3"/>
    <ds:schemaRef ds:uri="http://www.w3.org/XML/1998/namespace"/>
    <ds:schemaRef ds:uri="http://purl.org/dc/dcmitype/"/>
  </ds:schemaRefs>
</ds:datastoreItem>
</file>

<file path=customXml/itemProps2.xml><?xml version="1.0" encoding="utf-8"?>
<ds:datastoreItem xmlns:ds="http://schemas.openxmlformats.org/officeDocument/2006/customXml" ds:itemID="{C05B05CF-0122-432F-9B52-43F74BF314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19632</TotalTime>
  <Words>746</Words>
  <Application>Microsoft Office PowerPoint</Application>
  <PresentationFormat>A4 Paper (210x297 mm)</PresentationFormat>
  <Paragraphs>229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511</cp:revision>
  <cp:lastPrinted>2018-08-15T22:59:59Z</cp:lastPrinted>
  <dcterms:created xsi:type="dcterms:W3CDTF">2018-03-26T01:27:34Z</dcterms:created>
  <dcterms:modified xsi:type="dcterms:W3CDTF">2019-11-11T00:01:19Z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