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F2078D-AB13-4C80-A2A4-88C0B8846D4D}" v="4" dt="2021-03-02T04:10:23.6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29" d="100"/>
          <a:sy n="129" d="100"/>
        </p:scale>
        <p:origin x="852" y="126"/>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BBF2078D-AB13-4C80-A2A4-88C0B8846D4D}"/>
    <pc:docChg chg="custSel modSld">
      <pc:chgData name="David Ly (DJPR)" userId="e1110fe0-4210-4c35-b4be-90cf9e8ca094" providerId="ADAL" clId="{BBF2078D-AB13-4C80-A2A4-88C0B8846D4D}" dt="2021-03-02T04:33:39.319" v="113" actId="20577"/>
      <pc:docMkLst>
        <pc:docMk/>
      </pc:docMkLst>
      <pc:sldChg chg="modSp mod">
        <pc:chgData name="David Ly (DJPR)" userId="e1110fe0-4210-4c35-b4be-90cf9e8ca094" providerId="ADAL" clId="{BBF2078D-AB13-4C80-A2A4-88C0B8846D4D}" dt="2021-03-02T04:06:01.648" v="76" actId="14100"/>
        <pc:sldMkLst>
          <pc:docMk/>
          <pc:sldMk cId="1485009367" sldId="343"/>
        </pc:sldMkLst>
        <pc:spChg chg="mod">
          <ac:chgData name="David Ly (DJPR)" userId="e1110fe0-4210-4c35-b4be-90cf9e8ca094" providerId="ADAL" clId="{BBF2078D-AB13-4C80-A2A4-88C0B8846D4D}" dt="2021-03-02T03:49:00.404" v="1"/>
          <ac:spMkLst>
            <pc:docMk/>
            <pc:sldMk cId="1485009367" sldId="343"/>
            <ac:spMk id="30" creationId="{47BC348D-F4B1-4AB8-A1C9-0EC75629AAC4}"/>
          </ac:spMkLst>
        </pc:spChg>
        <pc:spChg chg="mod">
          <ac:chgData name="David Ly (DJPR)" userId="e1110fe0-4210-4c35-b4be-90cf9e8ca094" providerId="ADAL" clId="{BBF2078D-AB13-4C80-A2A4-88C0B8846D4D}" dt="2021-03-02T03:49:00.404" v="1"/>
          <ac:spMkLst>
            <pc:docMk/>
            <pc:sldMk cId="1485009367" sldId="343"/>
            <ac:spMk id="35" creationId="{D4EBF142-F80A-4B1F-9B8A-4CE7E8539275}"/>
          </ac:spMkLst>
        </pc:spChg>
        <pc:graphicFrameChg chg="mod modGraphic">
          <ac:chgData name="David Ly (DJPR)" userId="e1110fe0-4210-4c35-b4be-90cf9e8ca094" providerId="ADAL" clId="{BBF2078D-AB13-4C80-A2A4-88C0B8846D4D}" dt="2021-03-02T04:00:04.793" v="41" actId="20577"/>
          <ac:graphicFrameMkLst>
            <pc:docMk/>
            <pc:sldMk cId="1485009367" sldId="343"/>
            <ac:graphicFrameMk id="18" creationId="{B9371CE6-3621-44FB-B18C-42BBCA1FB57D}"/>
          </ac:graphicFrameMkLst>
        </pc:graphicFrameChg>
        <pc:graphicFrameChg chg="mod modGraphic">
          <ac:chgData name="David Ly (DJPR)" userId="e1110fe0-4210-4c35-b4be-90cf9e8ca094" providerId="ADAL" clId="{BBF2078D-AB13-4C80-A2A4-88C0B8846D4D}" dt="2021-03-02T04:02:35.225" v="61" actId="20577"/>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BBF2078D-AB13-4C80-A2A4-88C0B8846D4D}" dt="2021-03-02T04:06:01.648" v="76" actId="14100"/>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BBF2078D-AB13-4C80-A2A4-88C0B8846D4D}" dt="2021-03-02T04:00:08.472" v="43"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BBF2078D-AB13-4C80-A2A4-88C0B8846D4D}" dt="2021-03-02T04:03:01.231" v="63" actId="20577"/>
          <ac:graphicFrameMkLst>
            <pc:docMk/>
            <pc:sldMk cId="1485009367" sldId="343"/>
            <ac:graphicFrameMk id="40" creationId="{C67C88B7-B89B-40D0-997E-E8FBAEB627C7}"/>
          </ac:graphicFrameMkLst>
        </pc:graphicFrameChg>
      </pc:sldChg>
      <pc:sldChg chg="addSp delSp modSp mod">
        <pc:chgData name="David Ly (DJPR)" userId="e1110fe0-4210-4c35-b4be-90cf9e8ca094" providerId="ADAL" clId="{BBF2078D-AB13-4C80-A2A4-88C0B8846D4D}" dt="2021-03-02T04:10:28.888" v="79" actId="1076"/>
        <pc:sldMkLst>
          <pc:docMk/>
          <pc:sldMk cId="2273189841" sldId="344"/>
        </pc:sldMkLst>
        <pc:picChg chg="add mod">
          <ac:chgData name="David Ly (DJPR)" userId="e1110fe0-4210-4c35-b4be-90cf9e8ca094" providerId="ADAL" clId="{BBF2078D-AB13-4C80-A2A4-88C0B8846D4D}" dt="2021-03-02T04:10:28.888" v="79" actId="1076"/>
          <ac:picMkLst>
            <pc:docMk/>
            <pc:sldMk cId="2273189841" sldId="344"/>
            <ac:picMk id="3" creationId="{A8C06A17-C015-4401-B09F-2C087FE342D4}"/>
          </ac:picMkLst>
        </pc:picChg>
        <pc:picChg chg="del">
          <ac:chgData name="David Ly (DJPR)" userId="e1110fe0-4210-4c35-b4be-90cf9e8ca094" providerId="ADAL" clId="{BBF2078D-AB13-4C80-A2A4-88C0B8846D4D}" dt="2021-03-02T04:10:19.752" v="77" actId="478"/>
          <ac:picMkLst>
            <pc:docMk/>
            <pc:sldMk cId="2273189841" sldId="344"/>
            <ac:picMk id="5" creationId="{2A1D28B5-2058-4AF1-8445-D9C5C06E7429}"/>
          </ac:picMkLst>
        </pc:picChg>
      </pc:sldChg>
      <pc:sldChg chg="modSp mod">
        <pc:chgData name="David Ly (DJPR)" userId="e1110fe0-4210-4c35-b4be-90cf9e8ca094" providerId="ADAL" clId="{BBF2078D-AB13-4C80-A2A4-88C0B8846D4D}" dt="2021-03-02T04:33:39.319" v="113" actId="20577"/>
        <pc:sldMkLst>
          <pc:docMk/>
          <pc:sldMk cId="945573038" sldId="345"/>
        </pc:sldMkLst>
        <pc:spChg chg="mod">
          <ac:chgData name="David Ly (DJPR)" userId="e1110fe0-4210-4c35-b4be-90cf9e8ca094" providerId="ADAL" clId="{BBF2078D-AB13-4C80-A2A4-88C0B8846D4D}" dt="2021-03-02T04:33:35.210" v="111" actId="20577"/>
          <ac:spMkLst>
            <pc:docMk/>
            <pc:sldMk cId="945573038" sldId="345"/>
            <ac:spMk id="6" creationId="{8DF0F362-6826-4C82-A93A-2419D4C7E7CC}"/>
          </ac:spMkLst>
        </pc:spChg>
        <pc:spChg chg="mod">
          <ac:chgData name="David Ly (DJPR)" userId="e1110fe0-4210-4c35-b4be-90cf9e8ca094" providerId="ADAL" clId="{BBF2078D-AB13-4C80-A2A4-88C0B8846D4D}" dt="2021-03-02T04:33:39.319" v="113" actId="20577"/>
          <ac:spMkLst>
            <pc:docMk/>
            <pc:sldMk cId="945573038" sldId="345"/>
            <ac:spMk id="7" creationId="{33A6EDAD-BA59-4AC4-B708-282844F2C753}"/>
          </ac:spMkLst>
        </pc:spChg>
        <pc:spChg chg="mod">
          <ac:chgData name="David Ly (DJPR)" userId="e1110fe0-4210-4c35-b4be-90cf9e8ca094" providerId="ADAL" clId="{BBF2078D-AB13-4C80-A2A4-88C0B8846D4D}" dt="2021-03-02T03:49:00.404" v="1"/>
          <ac:spMkLst>
            <pc:docMk/>
            <pc:sldMk cId="945573038" sldId="345"/>
            <ac:spMk id="11" creationId="{2277AB74-613C-4B1F-ADDA-B3251778BC7F}"/>
          </ac:spMkLst>
        </pc:spChg>
        <pc:spChg chg="mod">
          <ac:chgData name="David Ly (DJPR)" userId="e1110fe0-4210-4c35-b4be-90cf9e8ca094" providerId="ADAL" clId="{BBF2078D-AB13-4C80-A2A4-88C0B8846D4D}" dt="2021-03-02T03:49:00.404" v="1"/>
          <ac:spMkLst>
            <pc:docMk/>
            <pc:sldMk cId="945573038" sldId="345"/>
            <ac:spMk id="17" creationId="{D5C771A2-C082-43E3-9AC3-5C3C5CB15C89}"/>
          </ac:spMkLst>
        </pc:spChg>
        <pc:graphicFrameChg chg="modGraphic">
          <ac:chgData name="David Ly (DJPR)" userId="e1110fe0-4210-4c35-b4be-90cf9e8ca094" providerId="ADAL" clId="{BBF2078D-AB13-4C80-A2A4-88C0B8846D4D}" dt="2021-03-02T04:21:31.977" v="93"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BBF2078D-AB13-4C80-A2A4-88C0B8846D4D}" dt="2021-03-02T04:23:11.041" v="107" actId="20577"/>
          <ac:graphicFrameMkLst>
            <pc:docMk/>
            <pc:sldMk cId="945573038" sldId="345"/>
            <ac:graphicFrameMk id="22" creationId="{F7C67F88-7677-40D7-B1ED-2D606507565D}"/>
          </ac:graphicFrameMkLst>
        </pc:graphicFrameChg>
      </pc:sldChg>
      <pc:sldChg chg="modSp mod">
        <pc:chgData name="David Ly (DJPR)" userId="e1110fe0-4210-4c35-b4be-90cf9e8ca094" providerId="ADAL" clId="{BBF2078D-AB13-4C80-A2A4-88C0B8846D4D}" dt="2021-03-02T03:58:16.360" v="33" actId="20577"/>
        <pc:sldMkLst>
          <pc:docMk/>
          <pc:sldMk cId="1844906361" sldId="346"/>
        </pc:sldMkLst>
        <pc:spChg chg="mod">
          <ac:chgData name="David Ly (DJPR)" userId="e1110fe0-4210-4c35-b4be-90cf9e8ca094" providerId="ADAL" clId="{BBF2078D-AB13-4C80-A2A4-88C0B8846D4D}" dt="2021-03-02T03:49:00.404" v="1"/>
          <ac:spMkLst>
            <pc:docMk/>
            <pc:sldMk cId="1844906361" sldId="346"/>
            <ac:spMk id="5" creationId="{301F9264-E803-4923-9A20-18A996E3C945}"/>
          </ac:spMkLst>
        </pc:spChg>
        <pc:spChg chg="mod">
          <ac:chgData name="David Ly (DJPR)" userId="e1110fe0-4210-4c35-b4be-90cf9e8ca094" providerId="ADAL" clId="{BBF2078D-AB13-4C80-A2A4-88C0B8846D4D}" dt="2021-03-02T03:49:26.714" v="17" actId="20577"/>
          <ac:spMkLst>
            <pc:docMk/>
            <pc:sldMk cId="1844906361" sldId="346"/>
            <ac:spMk id="10" creationId="{BB3BD7B2-9510-4B27-B083-1D8DE4F00BE3}"/>
          </ac:spMkLst>
        </pc:spChg>
        <pc:graphicFrameChg chg="mod modGraphic">
          <ac:chgData name="David Ly (DJPR)" userId="e1110fe0-4210-4c35-b4be-90cf9e8ca094" providerId="ADAL" clId="{BBF2078D-AB13-4C80-A2A4-88C0B8846D4D}" dt="2021-03-02T03:58:16.360" v="33"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2/03/2021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3/2/2021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3/2/2021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3/2/2021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3/2/2021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3/2/2021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3/2/2021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Feb 2020 vs Feb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2679930918"/>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28 Feb 2020</a:t>
                      </a:r>
                    </a:p>
                  </a:txBody>
                  <a:tcPr marL="76340" marR="76340" marT="38170" marB="38170" anchor="ctr">
                    <a:solidFill>
                      <a:srgbClr val="002060"/>
                    </a:solidFill>
                  </a:tcPr>
                </a:tc>
                <a:tc>
                  <a:txBody>
                    <a:bodyPr/>
                    <a:lstStyle/>
                    <a:p>
                      <a:pPr algn="ctr"/>
                      <a:r>
                        <a:rPr lang="en-AU" sz="1200" dirty="0"/>
                        <a:t>At 28 Feb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247</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6</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28 Feb 2020 and compares it with 28 Feb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737042660"/>
              </p:ext>
            </p:extLst>
          </p:nvPr>
        </p:nvGraphicFramePr>
        <p:xfrm>
          <a:off x="355224" y="5317084"/>
          <a:ext cx="9004367" cy="1115661"/>
        </p:xfrm>
        <a:graphic>
          <a:graphicData uri="http://schemas.openxmlformats.org/drawingml/2006/table">
            <a:tbl>
              <a:tblPr firstRow="1" firstCol="1" lastCol="1" bandRow="1">
                <a:tableStyleId>{5C22544A-7EE6-4342-B048-85BDC9FD1C3A}</a:tableStyleId>
              </a:tblPr>
              <a:tblGrid>
                <a:gridCol w="1155060">
                  <a:extLst>
                    <a:ext uri="{9D8B030D-6E8A-4147-A177-3AD203B41FA5}">
                      <a16:colId xmlns:a16="http://schemas.microsoft.com/office/drawing/2014/main" val="3295249521"/>
                    </a:ext>
                  </a:extLst>
                </a:gridCol>
                <a:gridCol w="801803">
                  <a:extLst>
                    <a:ext uri="{9D8B030D-6E8A-4147-A177-3AD203B41FA5}">
                      <a16:colId xmlns:a16="http://schemas.microsoft.com/office/drawing/2014/main" val="3199867949"/>
                    </a:ext>
                  </a:extLst>
                </a:gridCol>
                <a:gridCol w="906833">
                  <a:extLst>
                    <a:ext uri="{9D8B030D-6E8A-4147-A177-3AD203B41FA5}">
                      <a16:colId xmlns:a16="http://schemas.microsoft.com/office/drawing/2014/main" val="2304462212"/>
                    </a:ext>
                  </a:extLst>
                </a:gridCol>
                <a:gridCol w="906833">
                  <a:extLst>
                    <a:ext uri="{9D8B030D-6E8A-4147-A177-3AD203B41FA5}">
                      <a16:colId xmlns:a16="http://schemas.microsoft.com/office/drawing/2014/main" val="4064855267"/>
                    </a:ext>
                  </a:extLst>
                </a:gridCol>
                <a:gridCol w="906833">
                  <a:extLst>
                    <a:ext uri="{9D8B030D-6E8A-4147-A177-3AD203B41FA5}">
                      <a16:colId xmlns:a16="http://schemas.microsoft.com/office/drawing/2014/main" val="442981113"/>
                    </a:ext>
                  </a:extLst>
                </a:gridCol>
                <a:gridCol w="906833">
                  <a:extLst>
                    <a:ext uri="{9D8B030D-6E8A-4147-A177-3AD203B41FA5}">
                      <a16:colId xmlns:a16="http://schemas.microsoft.com/office/drawing/2014/main" val="3345436955"/>
                    </a:ext>
                  </a:extLst>
                </a:gridCol>
                <a:gridCol w="906833">
                  <a:extLst>
                    <a:ext uri="{9D8B030D-6E8A-4147-A177-3AD203B41FA5}">
                      <a16:colId xmlns:a16="http://schemas.microsoft.com/office/drawing/2014/main" val="2014941730"/>
                    </a:ext>
                  </a:extLst>
                </a:gridCol>
                <a:gridCol w="906833">
                  <a:extLst>
                    <a:ext uri="{9D8B030D-6E8A-4147-A177-3AD203B41FA5}">
                      <a16:colId xmlns:a16="http://schemas.microsoft.com/office/drawing/2014/main" val="2033090969"/>
                    </a:ext>
                  </a:extLst>
                </a:gridCol>
                <a:gridCol w="957693">
                  <a:extLst>
                    <a:ext uri="{9D8B030D-6E8A-4147-A177-3AD203B41FA5}">
                      <a16:colId xmlns:a16="http://schemas.microsoft.com/office/drawing/2014/main" val="468684677"/>
                    </a:ext>
                  </a:extLst>
                </a:gridCol>
                <a:gridCol w="648813">
                  <a:extLst>
                    <a:ext uri="{9D8B030D-6E8A-4147-A177-3AD203B41FA5}">
                      <a16:colId xmlns:a16="http://schemas.microsoft.com/office/drawing/2014/main" val="172196264"/>
                    </a:ext>
                  </a:extLst>
                </a:gridCol>
              </a:tblGrid>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5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8</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22</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08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Mar</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Feb</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Mar 2020 and the number of applications lodged in Feb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Mar 2020 and those that were finalised in Feb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38489080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Feb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1</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0</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392016142"/>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Mar 2020 to Feb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21</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a:t>
                      </a:r>
                    </a:p>
                    <a:p>
                      <a:pPr algn="ctr"/>
                      <a:r>
                        <a:rPr lang="en-AU" sz="1000" b="1" dirty="0"/>
                        <a:t>Work Authority</a:t>
                      </a:r>
                    </a:p>
                  </a:txBody>
                  <a:tcPr marL="74295" marR="74295" marT="37148" marB="37148" anchor="ctr"/>
                </a:tc>
                <a:tc gridSpan="2">
                  <a:txBody>
                    <a:bodyPr/>
                    <a:lstStyle/>
                    <a:p>
                      <a:pPr algn="ctr"/>
                      <a:r>
                        <a:rPr lang="en-AU" sz="1000" b="1" dirty="0"/>
                        <a:t>20</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81478372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Feb</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28896807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Mar 2020 to Feb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26</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3" name="Picture 2">
            <a:extLst>
              <a:ext uri="{FF2B5EF4-FFF2-40B4-BE49-F238E27FC236}">
                <a16:creationId xmlns:a16="http://schemas.microsoft.com/office/drawing/2014/main" id="{A8C06A17-C015-4401-B09F-2C087FE342D4}"/>
              </a:ext>
            </a:extLst>
          </p:cNvPr>
          <p:cNvPicPr>
            <a:picLocks noChangeAspect="1"/>
          </p:cNvPicPr>
          <p:nvPr/>
        </p:nvPicPr>
        <p:blipFill>
          <a:blip r:embed="rId2"/>
          <a:stretch>
            <a:fillRect/>
          </a:stretch>
        </p:blipFill>
        <p:spPr>
          <a:xfrm>
            <a:off x="283059" y="1436864"/>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38</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a:t>
            </a:r>
            <a:r>
              <a:rPr lang="en-AU" sz="1000"/>
              <a:t>: </a:t>
            </a:r>
            <a:r>
              <a:rPr lang="en-AU" sz="1000" b="1"/>
              <a:t>16</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Mar 2020 to Feb 2021</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Mar 2020 </a:t>
              </a:r>
              <a:r>
                <a:rPr lang="en-AU" sz="1000" dirty="0">
                  <a:solidFill>
                    <a:schemeClr val="tx1"/>
                  </a:solidFill>
                </a:rPr>
                <a:t>to </a:t>
              </a:r>
              <a:r>
                <a:rPr lang="en-AU" sz="1000" dirty="0">
                  <a:solidFill>
                    <a:schemeClr val="tx1">
                      <a:lumMod val="85000"/>
                      <a:lumOff val="15000"/>
                    </a:schemeClr>
                  </a:solidFill>
                </a:rPr>
                <a:t>Feb 2021.</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1287990293"/>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60</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12</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13</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227943140"/>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155</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30</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7</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6" ma:contentTypeDescription="DEDJTR Document" ma:contentTypeScope="" ma:versionID="6dcae47217a84a0cfd65ed82ecb2af42">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433756f7922676202870304cad6aabcc"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C4898F-04AD-4ACC-9D91-4AE2D5203B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http://schemas.microsoft.com/office/2006/metadata/properties"/>
    <ds:schemaRef ds:uri="d95fa365-6051-4755-a57a-b1b515a65ccf"/>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dcmitype/"/>
    <ds:schemaRef ds:uri="http://purl.org/dc/elements/1.1/"/>
    <ds:schemaRef ds:uri="d8656102-7c7b-4021-94e7-299bfa2f7616"/>
    <ds:schemaRef ds:uri="1970f3ff-c7c3-4b73-8f0c-0bc260d159f3"/>
    <ds:schemaRef ds:uri="http://www.w3.org/XML/1998/namespace"/>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22187</TotalTime>
  <Words>807</Words>
  <Application>Microsoft Office PowerPoint</Application>
  <PresentationFormat>A4 Paper (210x297 mm)</PresentationFormat>
  <Paragraphs>233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514</cp:revision>
  <cp:lastPrinted>2018-08-15T22:59:59Z</cp:lastPrinted>
  <dcterms:created xsi:type="dcterms:W3CDTF">2018-03-26T01:27:34Z</dcterms:created>
  <dcterms:modified xsi:type="dcterms:W3CDTF">2021-03-02T04:33:44Z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