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E1AE8F-C35C-40A0-9D1E-32B41D0F2595}" v="4" dt="2020-11-05T03:41:25.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8" d="100"/>
          <a:sy n="108" d="100"/>
        </p:scale>
        <p:origin x="756" y="10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7FC383C5-60EF-461F-96BE-B07F072116BF}"/>
    <pc:docChg chg="undo custSel modSld">
      <pc:chgData name="David Ly (DJPR)" userId="f007a63c-c3c5-4dbf-b428-47e5ca075814" providerId="ADAL" clId="{7FC383C5-60EF-461F-96BE-B07F072116BF}" dt="2020-11-05T05:39:50.992" v="212" actId="20577"/>
      <pc:docMkLst>
        <pc:docMk/>
      </pc:docMkLst>
      <pc:sldChg chg="modSp">
        <pc:chgData name="David Ly (DJPR)" userId="f007a63c-c3c5-4dbf-b428-47e5ca075814" providerId="ADAL" clId="{7FC383C5-60EF-461F-96BE-B07F072116BF}" dt="2020-11-05T03:15:59.545" v="175" actId="20577"/>
        <pc:sldMkLst>
          <pc:docMk/>
          <pc:sldMk cId="1485009367" sldId="343"/>
        </pc:sldMkLst>
        <pc:spChg chg="mod">
          <ac:chgData name="David Ly (DJPR)" userId="f007a63c-c3c5-4dbf-b428-47e5ca075814" providerId="ADAL" clId="{7FC383C5-60EF-461F-96BE-B07F072116BF}" dt="2020-11-05T02:24:23.628" v="1"/>
          <ac:spMkLst>
            <pc:docMk/>
            <pc:sldMk cId="1485009367" sldId="343"/>
            <ac:spMk id="30" creationId="{47BC348D-F4B1-4AB8-A1C9-0EC75629AAC4}"/>
          </ac:spMkLst>
        </pc:spChg>
        <pc:spChg chg="mod">
          <ac:chgData name="David Ly (DJPR)" userId="f007a63c-c3c5-4dbf-b428-47e5ca075814" providerId="ADAL" clId="{7FC383C5-60EF-461F-96BE-B07F072116BF}" dt="2020-11-05T02:24:23.628" v="1"/>
          <ac:spMkLst>
            <pc:docMk/>
            <pc:sldMk cId="1485009367" sldId="343"/>
            <ac:spMk id="35" creationId="{D4EBF142-F80A-4B1F-9B8A-4CE7E8539275}"/>
          </ac:spMkLst>
        </pc:spChg>
        <pc:graphicFrameChg chg="mod modGraphic">
          <ac:chgData name="David Ly (DJPR)" userId="f007a63c-c3c5-4dbf-b428-47e5ca075814" providerId="ADAL" clId="{7FC383C5-60EF-461F-96BE-B07F072116BF}" dt="2020-11-05T03:08:58.140" v="147" actId="20577"/>
          <ac:graphicFrameMkLst>
            <pc:docMk/>
            <pc:sldMk cId="1485009367" sldId="343"/>
            <ac:graphicFrameMk id="4" creationId="{E988E0CF-FA75-48F8-803A-5B3875E76CB1}"/>
          </ac:graphicFrameMkLst>
        </pc:graphicFrameChg>
        <pc:graphicFrameChg chg="mod modGraphic">
          <ac:chgData name="David Ly (DJPR)" userId="f007a63c-c3c5-4dbf-b428-47e5ca075814" providerId="ADAL" clId="{7FC383C5-60EF-461F-96BE-B07F072116BF}" dt="2020-11-05T03:09:36.450" v="151" actId="20577"/>
          <ac:graphicFrameMkLst>
            <pc:docMk/>
            <pc:sldMk cId="1485009367" sldId="343"/>
            <ac:graphicFrameMk id="5" creationId="{3AF0F180-F57B-467F-B6C0-C0EA3DBEBB84}"/>
          </ac:graphicFrameMkLst>
        </pc:graphicFrameChg>
        <pc:graphicFrameChg chg="mod modGraphic">
          <ac:chgData name="David Ly (DJPR)" userId="f007a63c-c3c5-4dbf-b428-47e5ca075814" providerId="ADAL" clId="{7FC383C5-60EF-461F-96BE-B07F072116BF}" dt="2020-11-05T02:56:45.424" v="98" actId="20577"/>
          <ac:graphicFrameMkLst>
            <pc:docMk/>
            <pc:sldMk cId="1485009367" sldId="343"/>
            <ac:graphicFrameMk id="14" creationId="{2C0F53DE-BD5A-488C-A22F-6669BC2CEE2C}"/>
          </ac:graphicFrameMkLst>
        </pc:graphicFrameChg>
        <pc:graphicFrameChg chg="mod modGraphic">
          <ac:chgData name="David Ly (DJPR)" userId="f007a63c-c3c5-4dbf-b428-47e5ca075814" providerId="ADAL" clId="{7FC383C5-60EF-461F-96BE-B07F072116BF}" dt="2020-11-05T03:10:01.144" v="153" actId="20577"/>
          <ac:graphicFrameMkLst>
            <pc:docMk/>
            <pc:sldMk cId="1485009367" sldId="343"/>
            <ac:graphicFrameMk id="15" creationId="{AC974449-2F34-42A8-B501-B091720CD9B7}"/>
          </ac:graphicFrameMkLst>
        </pc:graphicFrameChg>
        <pc:graphicFrameChg chg="mod modGraphic">
          <ac:chgData name="David Ly (DJPR)" userId="f007a63c-c3c5-4dbf-b428-47e5ca075814" providerId="ADAL" clId="{7FC383C5-60EF-461F-96BE-B07F072116BF}" dt="2020-11-05T03:15:59.545" v="175" actId="20577"/>
          <ac:graphicFrameMkLst>
            <pc:docMk/>
            <pc:sldMk cId="1485009367" sldId="343"/>
            <ac:graphicFrameMk id="28" creationId="{A1D9E160-71B7-4DEE-B337-6C67E3518A79}"/>
          </ac:graphicFrameMkLst>
        </pc:graphicFrameChg>
      </pc:sldChg>
      <pc:sldChg chg="addSp delSp">
        <pc:chgData name="David Ly (DJPR)" userId="f007a63c-c3c5-4dbf-b428-47e5ca075814" providerId="ADAL" clId="{7FC383C5-60EF-461F-96BE-B07F072116BF}" dt="2020-11-05T03:41:25.333" v="177"/>
        <pc:sldMkLst>
          <pc:docMk/>
          <pc:sldMk cId="2273189841" sldId="344"/>
        </pc:sldMkLst>
        <pc:picChg chg="del">
          <ac:chgData name="David Ly (DJPR)" userId="f007a63c-c3c5-4dbf-b428-47e5ca075814" providerId="ADAL" clId="{7FC383C5-60EF-461F-96BE-B07F072116BF}" dt="2020-11-05T03:41:22.995" v="176" actId="478"/>
          <ac:picMkLst>
            <pc:docMk/>
            <pc:sldMk cId="2273189841" sldId="344"/>
            <ac:picMk id="2" creationId="{CF4DD348-E6A4-432C-B1FC-7873FCE2691E}"/>
          </ac:picMkLst>
        </pc:picChg>
        <pc:picChg chg="add">
          <ac:chgData name="David Ly (DJPR)" userId="f007a63c-c3c5-4dbf-b428-47e5ca075814" providerId="ADAL" clId="{7FC383C5-60EF-461F-96BE-B07F072116BF}" dt="2020-11-05T03:41:25.333" v="177"/>
          <ac:picMkLst>
            <pc:docMk/>
            <pc:sldMk cId="2273189841" sldId="344"/>
            <ac:picMk id="3" creationId="{DF5FCCDB-9F63-42D0-9763-FD60CDA3376E}"/>
          </ac:picMkLst>
        </pc:picChg>
      </pc:sldChg>
      <pc:sldChg chg="modSp">
        <pc:chgData name="David Ly (DJPR)" userId="f007a63c-c3c5-4dbf-b428-47e5ca075814" providerId="ADAL" clId="{7FC383C5-60EF-461F-96BE-B07F072116BF}" dt="2020-11-05T05:39:50.992" v="212" actId="20577"/>
        <pc:sldMkLst>
          <pc:docMk/>
          <pc:sldMk cId="945573038" sldId="345"/>
        </pc:sldMkLst>
        <pc:spChg chg="mod">
          <ac:chgData name="David Ly (DJPR)" userId="f007a63c-c3c5-4dbf-b428-47e5ca075814" providerId="ADAL" clId="{7FC383C5-60EF-461F-96BE-B07F072116BF}" dt="2020-11-05T05:39:50.992" v="212" actId="20577"/>
          <ac:spMkLst>
            <pc:docMk/>
            <pc:sldMk cId="945573038" sldId="345"/>
            <ac:spMk id="7" creationId="{33A6EDAD-BA59-4AC4-B708-282844F2C753}"/>
          </ac:spMkLst>
        </pc:spChg>
        <pc:spChg chg="mod">
          <ac:chgData name="David Ly (DJPR)" userId="f007a63c-c3c5-4dbf-b428-47e5ca075814" providerId="ADAL" clId="{7FC383C5-60EF-461F-96BE-B07F072116BF}" dt="2020-11-05T02:24:23.628" v="1"/>
          <ac:spMkLst>
            <pc:docMk/>
            <pc:sldMk cId="945573038" sldId="345"/>
            <ac:spMk id="11" creationId="{2277AB74-613C-4B1F-ADDA-B3251778BC7F}"/>
          </ac:spMkLst>
        </pc:spChg>
        <pc:spChg chg="mod">
          <ac:chgData name="David Ly (DJPR)" userId="f007a63c-c3c5-4dbf-b428-47e5ca075814" providerId="ADAL" clId="{7FC383C5-60EF-461F-96BE-B07F072116BF}" dt="2020-11-05T02:24:10.124" v="0"/>
          <ac:spMkLst>
            <pc:docMk/>
            <pc:sldMk cId="945573038" sldId="345"/>
            <ac:spMk id="16" creationId="{E5FD2B6E-90C5-4945-86D7-35C6714A0AB5}"/>
          </ac:spMkLst>
        </pc:spChg>
        <pc:spChg chg="mod">
          <ac:chgData name="David Ly (DJPR)" userId="f007a63c-c3c5-4dbf-b428-47e5ca075814" providerId="ADAL" clId="{7FC383C5-60EF-461F-96BE-B07F072116BF}" dt="2020-11-05T02:24:23.628" v="1"/>
          <ac:spMkLst>
            <pc:docMk/>
            <pc:sldMk cId="945573038" sldId="345"/>
            <ac:spMk id="17" creationId="{D5C771A2-C082-43E3-9AC3-5C3C5CB15C89}"/>
          </ac:spMkLst>
        </pc:spChg>
        <pc:graphicFrameChg chg="modGraphic">
          <ac:chgData name="David Ly (DJPR)" userId="f007a63c-c3c5-4dbf-b428-47e5ca075814" providerId="ADAL" clId="{7FC383C5-60EF-461F-96BE-B07F072116BF}" dt="2020-11-05T03:43:13.758" v="193" actId="20577"/>
          <ac:graphicFrameMkLst>
            <pc:docMk/>
            <pc:sldMk cId="945573038" sldId="345"/>
            <ac:graphicFrameMk id="8" creationId="{287F354C-4591-4D59-AEC7-DCDAB4A8E397}"/>
          </ac:graphicFrameMkLst>
        </pc:graphicFrameChg>
        <pc:graphicFrameChg chg="modGraphic">
          <ac:chgData name="David Ly (DJPR)" userId="f007a63c-c3c5-4dbf-b428-47e5ca075814" providerId="ADAL" clId="{7FC383C5-60EF-461F-96BE-B07F072116BF}" dt="2020-11-05T04:28:00.692" v="210" actId="20577"/>
          <ac:graphicFrameMkLst>
            <pc:docMk/>
            <pc:sldMk cId="945573038" sldId="345"/>
            <ac:graphicFrameMk id="9" creationId="{EA636E0F-366E-4E8B-92F0-1138394E488B}"/>
          </ac:graphicFrameMkLst>
        </pc:graphicFrameChg>
      </pc:sldChg>
      <pc:sldChg chg="modSp">
        <pc:chgData name="David Ly (DJPR)" userId="f007a63c-c3c5-4dbf-b428-47e5ca075814" providerId="ADAL" clId="{7FC383C5-60EF-461F-96BE-B07F072116BF}" dt="2020-11-05T02:49:19.012" v="96" actId="14734"/>
        <pc:sldMkLst>
          <pc:docMk/>
          <pc:sldMk cId="1844906361" sldId="346"/>
        </pc:sldMkLst>
        <pc:spChg chg="mod">
          <ac:chgData name="David Ly (DJPR)" userId="f007a63c-c3c5-4dbf-b428-47e5ca075814" providerId="ADAL" clId="{7FC383C5-60EF-461F-96BE-B07F072116BF}" dt="2020-11-05T02:24:23.628" v="1"/>
          <ac:spMkLst>
            <pc:docMk/>
            <pc:sldMk cId="1844906361" sldId="346"/>
            <ac:spMk id="5" creationId="{301F9264-E803-4923-9A20-18A996E3C945}"/>
          </ac:spMkLst>
        </pc:spChg>
        <pc:spChg chg="mod">
          <ac:chgData name="David Ly (DJPR)" userId="f007a63c-c3c5-4dbf-b428-47e5ca075814" providerId="ADAL" clId="{7FC383C5-60EF-461F-96BE-B07F072116BF}" dt="2020-11-05T02:25:02.119" v="9" actId="20577"/>
          <ac:spMkLst>
            <pc:docMk/>
            <pc:sldMk cId="1844906361" sldId="346"/>
            <ac:spMk id="8" creationId="{04EC3C1E-906F-452B-92A2-40A80845EF09}"/>
          </ac:spMkLst>
        </pc:spChg>
        <pc:graphicFrameChg chg="mod modGraphic">
          <ac:chgData name="David Ly (DJPR)" userId="f007a63c-c3c5-4dbf-b428-47e5ca075814" providerId="ADAL" clId="{7FC383C5-60EF-461F-96BE-B07F072116BF}" dt="2020-11-05T02:49:19.012" v="96" actId="14734"/>
          <ac:graphicFrameMkLst>
            <pc:docMk/>
            <pc:sldMk cId="1844906361" sldId="346"/>
            <ac:graphicFrameMk id="4" creationId="{ED572ADA-5DB2-4B2A-A422-0624477F2EC2}"/>
          </ac:graphicFrameMkLst>
        </pc:graphicFrameChg>
      </pc:sldChg>
    </pc:docChg>
  </pc:docChgLst>
  <pc:docChgLst>
    <pc:chgData name="David Ly (DJPR)" userId="f007a63c-c3c5-4dbf-b428-47e5ca075814" providerId="ADAL" clId="{D1E1AE8F-C35C-40A0-9D1E-32B41D0F2595}"/>
    <pc:docChg chg="modSld">
      <pc:chgData name="David Ly (DJPR)" userId="f007a63c-c3c5-4dbf-b428-47e5ca075814" providerId="ADAL" clId="{D1E1AE8F-C35C-40A0-9D1E-32B41D0F2595}" dt="2020-11-10T02:26:43.230" v="26" actId="20577"/>
      <pc:docMkLst>
        <pc:docMk/>
      </pc:docMkLst>
      <pc:sldChg chg="modSp">
        <pc:chgData name="David Ly (DJPR)" userId="f007a63c-c3c5-4dbf-b428-47e5ca075814" providerId="ADAL" clId="{D1E1AE8F-C35C-40A0-9D1E-32B41D0F2595}" dt="2020-11-10T02:26:43.230" v="26" actId="20577"/>
        <pc:sldMkLst>
          <pc:docMk/>
          <pc:sldMk cId="1485009367" sldId="343"/>
        </pc:sldMkLst>
        <pc:graphicFrameChg chg="modGraphic">
          <ac:chgData name="David Ly (DJPR)" userId="f007a63c-c3c5-4dbf-b428-47e5ca075814" providerId="ADAL" clId="{D1E1AE8F-C35C-40A0-9D1E-32B41D0F2595}" dt="2020-11-05T22:46:50.977" v="3" actId="20577"/>
          <ac:graphicFrameMkLst>
            <pc:docMk/>
            <pc:sldMk cId="1485009367" sldId="343"/>
            <ac:graphicFrameMk id="4" creationId="{E988E0CF-FA75-48F8-803A-5B3875E76CB1}"/>
          </ac:graphicFrameMkLst>
        </pc:graphicFrameChg>
        <pc:graphicFrameChg chg="modGraphic">
          <ac:chgData name="David Ly (DJPR)" userId="f007a63c-c3c5-4dbf-b428-47e5ca075814" providerId="ADAL" clId="{D1E1AE8F-C35C-40A0-9D1E-32B41D0F2595}" dt="2020-11-05T22:47:32.647" v="20" actId="20577"/>
          <ac:graphicFrameMkLst>
            <pc:docMk/>
            <pc:sldMk cId="1485009367" sldId="343"/>
            <ac:graphicFrameMk id="5" creationId="{3AF0F180-F57B-467F-B6C0-C0EA3DBEBB84}"/>
          </ac:graphicFrameMkLst>
        </pc:graphicFrameChg>
        <pc:graphicFrameChg chg="modGraphic">
          <ac:chgData name="David Ly (DJPR)" userId="f007a63c-c3c5-4dbf-b428-47e5ca075814" providerId="ADAL" clId="{D1E1AE8F-C35C-40A0-9D1E-32B41D0F2595}" dt="2020-11-10T02:26:43.230" v="26" actId="20577"/>
          <ac:graphicFrameMkLst>
            <pc:docMk/>
            <pc:sldMk cId="1485009367" sldId="343"/>
            <ac:graphicFrameMk id="14" creationId="{2C0F53DE-BD5A-488C-A22F-6669BC2CEE2C}"/>
          </ac:graphicFrameMkLst>
        </pc:graphicFrameChg>
        <pc:graphicFrameChg chg="modGraphic">
          <ac:chgData name="David Ly (DJPR)" userId="f007a63c-c3c5-4dbf-b428-47e5ca075814" providerId="ADAL" clId="{D1E1AE8F-C35C-40A0-9D1E-32B41D0F2595}" dt="2020-11-05T22:47:12.951" v="13" actId="20577"/>
          <ac:graphicFrameMkLst>
            <pc:docMk/>
            <pc:sldMk cId="1485009367" sldId="343"/>
            <ac:graphicFrameMk id="15" creationId="{AC974449-2F34-42A8-B501-B091720CD9B7}"/>
          </ac:graphicFrameMkLst>
        </pc:graphicFrameChg>
      </pc:sldChg>
      <pc:sldChg chg="modSp">
        <pc:chgData name="David Ly (DJPR)" userId="f007a63c-c3c5-4dbf-b428-47e5ca075814" providerId="ADAL" clId="{D1E1AE8F-C35C-40A0-9D1E-32B41D0F2595}" dt="2020-11-05T22:57:10.026" v="24" actId="20577"/>
        <pc:sldMkLst>
          <pc:docMk/>
          <pc:sldMk cId="1844906361" sldId="346"/>
        </pc:sldMkLst>
        <pc:graphicFrameChg chg="modGraphic">
          <ac:chgData name="David Ly (DJPR)" userId="f007a63c-c3c5-4dbf-b428-47e5ca075814" providerId="ADAL" clId="{D1E1AE8F-C35C-40A0-9D1E-32B41D0F2595}" dt="2020-11-05T22:57:10.026" v="24"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10/11/2020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136551342"/>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Oct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Oct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152</a:t>
                      </a:r>
                    </a:p>
                  </a:txBody>
                  <a:tcPr marL="76340" marR="76340" marT="46979" marB="46979" anchor="ctr">
                    <a:solidFill>
                      <a:schemeClr val="accent5"/>
                    </a:solidFill>
                  </a:tcPr>
                </a:tc>
                <a:tc>
                  <a:txBody>
                    <a:bodyPr/>
                    <a:lstStyle/>
                    <a:p>
                      <a:pPr algn="ctr"/>
                      <a:r>
                        <a:rPr lang="en-AU" sz="1200" b="1" dirty="0">
                          <a:solidFill>
                            <a:schemeClr val="tx1"/>
                          </a:solidFill>
                        </a:rPr>
                        <a:t>120</a:t>
                      </a:r>
                    </a:p>
                  </a:txBody>
                  <a:tcPr marL="76340" marR="76340" marT="46979" marB="46979" anchor="ctr">
                    <a:solidFill>
                      <a:schemeClr val="accent5"/>
                    </a:solidFill>
                  </a:tcPr>
                </a:tc>
                <a:tc>
                  <a:txBody>
                    <a:bodyPr/>
                    <a:lstStyle/>
                    <a:p>
                      <a:pPr algn="ctr"/>
                      <a:r>
                        <a:rPr lang="en-AU" sz="1200" b="1" dirty="0">
                          <a:solidFill>
                            <a:schemeClr val="tx1"/>
                          </a:solidFill>
                        </a:rPr>
                        <a:t>86</a:t>
                      </a:r>
                    </a:p>
                  </a:txBody>
                  <a:tcPr marL="76340" marR="76340" marT="46979" marB="46979" anchor="ctr">
                    <a:solidFill>
                      <a:schemeClr val="accent5"/>
                    </a:solidFill>
                  </a:tcPr>
                </a:tc>
                <a:tc>
                  <a:txBody>
                    <a:bodyPr/>
                    <a:lstStyle/>
                    <a:p>
                      <a:pPr algn="ctr"/>
                      <a:r>
                        <a:rPr lang="en-AU" sz="1200" b="1" dirty="0">
                          <a:solidFill>
                            <a:schemeClr val="bg1"/>
                          </a:solidFill>
                        </a:rPr>
                        <a:t>358</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272</a:t>
                      </a:r>
                    </a:p>
                  </a:txBody>
                  <a:tcPr marL="76340" marR="76340" marT="46979" marB="46979" anchor="ctr">
                    <a:solidFill>
                      <a:schemeClr val="accent5"/>
                    </a:solidFill>
                  </a:tcPr>
                </a:tc>
                <a:tc>
                  <a:txBody>
                    <a:bodyPr/>
                    <a:lstStyle/>
                    <a:p>
                      <a:pPr algn="ctr"/>
                      <a:r>
                        <a:rPr lang="en-AU" sz="1200" b="1" dirty="0">
                          <a:solidFill>
                            <a:schemeClr val="tx1"/>
                          </a:solidFill>
                        </a:rPr>
                        <a:t>138</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490</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233</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114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271</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67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48</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10</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125</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158</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219</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30</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Oct 2019 vs Oct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Oct 2019 and compares it with 31 Oct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279085084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Oct</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19</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8</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694062883"/>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Nov 2019 to Oct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355</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68</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263</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24</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60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218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375167477"/>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Oct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a:t>
                      </a:r>
                      <a:r>
                        <a:rPr lang="en-AU" sz="1000">
                          <a:solidFill>
                            <a:schemeClr val="bg1"/>
                          </a:solidFill>
                        </a:rPr>
                        <a:t>1</a:t>
                      </a:r>
                      <a:endParaRPr lang="en-AU" sz="1000" dirty="0">
                        <a:solidFill>
                          <a:schemeClr val="bg1"/>
                        </a:solidFill>
                      </a:endParaRP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17</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829869420"/>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Nov 2019 to Oct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449</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189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239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518950307"/>
              </p:ext>
            </p:extLst>
          </p:nvPr>
        </p:nvGraphicFramePr>
        <p:xfrm>
          <a:off x="348168" y="5107091"/>
          <a:ext cx="9204206" cy="1292053"/>
        </p:xfrm>
        <a:graphic>
          <a:graphicData uri="http://schemas.openxmlformats.org/drawingml/2006/table">
            <a:tbl>
              <a:tblPr firstRow="1" firstCol="1" bandRow="1">
                <a:tableStyleId>{7DF18680-E054-41AD-8BC1-D1AEF772440D}</a:tableStyleId>
              </a:tblPr>
              <a:tblGrid>
                <a:gridCol w="1133762">
                  <a:extLst>
                    <a:ext uri="{9D8B030D-6E8A-4147-A177-3AD203B41FA5}">
                      <a16:colId xmlns:a16="http://schemas.microsoft.com/office/drawing/2014/main" val="3295249521"/>
                    </a:ext>
                  </a:extLst>
                </a:gridCol>
                <a:gridCol w="649827">
                  <a:extLst>
                    <a:ext uri="{9D8B030D-6E8A-4147-A177-3AD203B41FA5}">
                      <a16:colId xmlns:a16="http://schemas.microsoft.com/office/drawing/2014/main" val="1025019330"/>
                    </a:ext>
                  </a:extLst>
                </a:gridCol>
                <a:gridCol w="1142380">
                  <a:extLst>
                    <a:ext uri="{9D8B030D-6E8A-4147-A177-3AD203B41FA5}">
                      <a16:colId xmlns:a16="http://schemas.microsoft.com/office/drawing/2014/main" val="2811748536"/>
                    </a:ext>
                  </a:extLst>
                </a:gridCol>
                <a:gridCol w="898996">
                  <a:extLst>
                    <a:ext uri="{9D8B030D-6E8A-4147-A177-3AD203B41FA5}">
                      <a16:colId xmlns:a16="http://schemas.microsoft.com/office/drawing/2014/main" val="1237997388"/>
                    </a:ext>
                  </a:extLst>
                </a:gridCol>
                <a:gridCol w="898996">
                  <a:extLst>
                    <a:ext uri="{9D8B030D-6E8A-4147-A177-3AD203B41FA5}">
                      <a16:colId xmlns:a16="http://schemas.microsoft.com/office/drawing/2014/main" val="932512549"/>
                    </a:ext>
                  </a:extLst>
                </a:gridCol>
                <a:gridCol w="832407">
                  <a:extLst>
                    <a:ext uri="{9D8B030D-6E8A-4147-A177-3AD203B41FA5}">
                      <a16:colId xmlns:a16="http://schemas.microsoft.com/office/drawing/2014/main" val="1078895545"/>
                    </a:ext>
                  </a:extLst>
                </a:gridCol>
                <a:gridCol w="778850">
                  <a:extLst>
                    <a:ext uri="{9D8B030D-6E8A-4147-A177-3AD203B41FA5}">
                      <a16:colId xmlns:a16="http://schemas.microsoft.com/office/drawing/2014/main" val="198735558"/>
                    </a:ext>
                  </a:extLst>
                </a:gridCol>
                <a:gridCol w="716642">
                  <a:extLst>
                    <a:ext uri="{9D8B030D-6E8A-4147-A177-3AD203B41FA5}">
                      <a16:colId xmlns:a16="http://schemas.microsoft.com/office/drawing/2014/main" val="2537759633"/>
                    </a:ext>
                  </a:extLst>
                </a:gridCol>
                <a:gridCol w="764897">
                  <a:extLst>
                    <a:ext uri="{9D8B030D-6E8A-4147-A177-3AD203B41FA5}">
                      <a16:colId xmlns:a16="http://schemas.microsoft.com/office/drawing/2014/main" val="2886843511"/>
                    </a:ext>
                  </a:extLst>
                </a:gridCol>
                <a:gridCol w="764897">
                  <a:extLst>
                    <a:ext uri="{9D8B030D-6E8A-4147-A177-3AD203B41FA5}">
                      <a16:colId xmlns:a16="http://schemas.microsoft.com/office/drawing/2014/main" val="560972284"/>
                    </a:ext>
                  </a:extLst>
                </a:gridCol>
                <a:gridCol w="622552">
                  <a:extLst>
                    <a:ext uri="{9D8B030D-6E8A-4147-A177-3AD203B41FA5}">
                      <a16:colId xmlns:a16="http://schemas.microsoft.com/office/drawing/2014/main" val="2599793478"/>
                    </a:ext>
                  </a:extLst>
                </a:gridCol>
              </a:tblGrid>
              <a:tr h="481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40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60</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11</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17</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Nov 2019 to Oct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Nov 2019 and the number lodged in Oct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Nov 2019 and those that were finalised in Oct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DF5FCCDB-9F63-42D0-9763-FD60CDA3376E}"/>
              </a:ext>
            </a:extLst>
          </p:cNvPr>
          <p:cNvPicPr>
            <a:picLocks noChangeAspect="1"/>
          </p:cNvPicPr>
          <p:nvPr/>
        </p:nvPicPr>
        <p:blipFill>
          <a:blip r:embed="rId2"/>
          <a:stretch>
            <a:fillRect/>
          </a:stretch>
        </p:blipFill>
        <p:spPr>
          <a:xfrm>
            <a:off x="133694" y="1691489"/>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16</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23</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874534753"/>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242</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131453642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33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Nov 2019 to Oct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Nov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Nov 2019 </a:t>
              </a:r>
              <a:r>
                <a:rPr lang="en-AU" sz="1000" dirty="0">
                  <a:solidFill>
                    <a:schemeClr val="tx1"/>
                  </a:solidFill>
                </a:rPr>
                <a:t>to Oct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customXml/itemProps2.xml><?xml version="1.0" encoding="utf-8"?>
<ds:datastoreItem xmlns:ds="http://schemas.openxmlformats.org/officeDocument/2006/customXml" ds:itemID="{B853069F-D631-431D-BDFF-A3D642E84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C71D59-7CC3-4059-ADF1-D55CD6085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22866</TotalTime>
  <Words>906</Words>
  <Application>Microsoft Office PowerPoint</Application>
  <PresentationFormat>A4 Paper (210x297 mm)</PresentationFormat>
  <Paragraphs>287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2020-11-10T02:26:53Z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