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FC6DB4-BAE0-4420-9148-FBCC7B201E6C}" v="5" dt="2021-06-02T23:10:11.9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14" d="100"/>
          <a:sy n="114" d="100"/>
        </p:scale>
        <p:origin x="990"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E9FC6DB4-BAE0-4420-9148-FBCC7B201E6C}"/>
    <pc:docChg chg="custSel modSld">
      <pc:chgData name="David Ly (DJPR)" userId="e1110fe0-4210-4c35-b4be-90cf9e8ca094" providerId="ADAL" clId="{E9FC6DB4-BAE0-4420-9148-FBCC7B201E6C}" dt="2021-06-02T23:46:11.609" v="321" actId="20577"/>
      <pc:docMkLst>
        <pc:docMk/>
      </pc:docMkLst>
      <pc:sldChg chg="modSp mod">
        <pc:chgData name="David Ly (DJPR)" userId="e1110fe0-4210-4c35-b4be-90cf9e8ca094" providerId="ADAL" clId="{E9FC6DB4-BAE0-4420-9148-FBCC7B201E6C}" dt="2021-06-02T22:49:00.040" v="212" actId="20577"/>
        <pc:sldMkLst>
          <pc:docMk/>
          <pc:sldMk cId="1485009367" sldId="343"/>
        </pc:sldMkLst>
        <pc:spChg chg="mod">
          <ac:chgData name="David Ly (DJPR)" userId="e1110fe0-4210-4c35-b4be-90cf9e8ca094" providerId="ADAL" clId="{E9FC6DB4-BAE0-4420-9148-FBCC7B201E6C}" dt="2021-06-02T22:16:25.520" v="1"/>
          <ac:spMkLst>
            <pc:docMk/>
            <pc:sldMk cId="1485009367" sldId="343"/>
            <ac:spMk id="30" creationId="{47BC348D-F4B1-4AB8-A1C9-0EC75629AAC4}"/>
          </ac:spMkLst>
        </pc:spChg>
        <pc:spChg chg="mod">
          <ac:chgData name="David Ly (DJPR)" userId="e1110fe0-4210-4c35-b4be-90cf9e8ca094" providerId="ADAL" clId="{E9FC6DB4-BAE0-4420-9148-FBCC7B201E6C}" dt="2021-06-02T22:16:25.520" v="1"/>
          <ac:spMkLst>
            <pc:docMk/>
            <pc:sldMk cId="1485009367" sldId="343"/>
            <ac:spMk id="35" creationId="{D4EBF142-F80A-4B1F-9B8A-4CE7E8539275}"/>
          </ac:spMkLst>
        </pc:spChg>
        <pc:graphicFrameChg chg="mod modGraphic">
          <ac:chgData name="David Ly (DJPR)" userId="e1110fe0-4210-4c35-b4be-90cf9e8ca094" providerId="ADAL" clId="{E9FC6DB4-BAE0-4420-9148-FBCC7B201E6C}" dt="2021-06-02T22:43:56.559" v="190" actId="20577"/>
          <ac:graphicFrameMkLst>
            <pc:docMk/>
            <pc:sldMk cId="1485009367" sldId="343"/>
            <ac:graphicFrameMk id="4" creationId="{E988E0CF-FA75-48F8-803A-5B3875E76CB1}"/>
          </ac:graphicFrameMkLst>
        </pc:graphicFrameChg>
        <pc:graphicFrameChg chg="mod modGraphic">
          <ac:chgData name="David Ly (DJPR)" userId="e1110fe0-4210-4c35-b4be-90cf9e8ca094" providerId="ADAL" clId="{E9FC6DB4-BAE0-4420-9148-FBCC7B201E6C}" dt="2021-06-02T22:46:07.875" v="202" actId="20577"/>
          <ac:graphicFrameMkLst>
            <pc:docMk/>
            <pc:sldMk cId="1485009367" sldId="343"/>
            <ac:graphicFrameMk id="5" creationId="{3AF0F180-F57B-467F-B6C0-C0EA3DBEBB84}"/>
          </ac:graphicFrameMkLst>
        </pc:graphicFrameChg>
        <pc:graphicFrameChg chg="mod modGraphic">
          <ac:chgData name="David Ly (DJPR)" userId="e1110fe0-4210-4c35-b4be-90cf9e8ca094" providerId="ADAL" clId="{E9FC6DB4-BAE0-4420-9148-FBCC7B201E6C}" dt="2021-06-02T22:43:53.389" v="186" actId="20577"/>
          <ac:graphicFrameMkLst>
            <pc:docMk/>
            <pc:sldMk cId="1485009367" sldId="343"/>
            <ac:graphicFrameMk id="14" creationId="{2C0F53DE-BD5A-488C-A22F-6669BC2CEE2C}"/>
          </ac:graphicFrameMkLst>
        </pc:graphicFrameChg>
        <pc:graphicFrameChg chg="mod modGraphic">
          <ac:chgData name="David Ly (DJPR)" userId="e1110fe0-4210-4c35-b4be-90cf9e8ca094" providerId="ADAL" clId="{E9FC6DB4-BAE0-4420-9148-FBCC7B201E6C}" dt="2021-06-02T22:47:04.751" v="208" actId="20577"/>
          <ac:graphicFrameMkLst>
            <pc:docMk/>
            <pc:sldMk cId="1485009367" sldId="343"/>
            <ac:graphicFrameMk id="15" creationId="{AC974449-2F34-42A8-B501-B091720CD9B7}"/>
          </ac:graphicFrameMkLst>
        </pc:graphicFrameChg>
        <pc:graphicFrameChg chg="mod modGraphic">
          <ac:chgData name="David Ly (DJPR)" userId="e1110fe0-4210-4c35-b4be-90cf9e8ca094" providerId="ADAL" clId="{E9FC6DB4-BAE0-4420-9148-FBCC7B201E6C}" dt="2021-06-02T22:49:00.040" v="212" actId="20577"/>
          <ac:graphicFrameMkLst>
            <pc:docMk/>
            <pc:sldMk cId="1485009367" sldId="343"/>
            <ac:graphicFrameMk id="28" creationId="{A1D9E160-71B7-4DEE-B337-6C67E3518A79}"/>
          </ac:graphicFrameMkLst>
        </pc:graphicFrameChg>
      </pc:sldChg>
      <pc:sldChg chg="addSp delSp modSp mod">
        <pc:chgData name="David Ly (DJPR)" userId="e1110fe0-4210-4c35-b4be-90cf9e8ca094" providerId="ADAL" clId="{E9FC6DB4-BAE0-4420-9148-FBCC7B201E6C}" dt="2021-06-02T22:54:42.464" v="215" actId="1076"/>
        <pc:sldMkLst>
          <pc:docMk/>
          <pc:sldMk cId="2273189841" sldId="344"/>
        </pc:sldMkLst>
        <pc:picChg chg="add mod">
          <ac:chgData name="David Ly (DJPR)" userId="e1110fe0-4210-4c35-b4be-90cf9e8ca094" providerId="ADAL" clId="{E9FC6DB4-BAE0-4420-9148-FBCC7B201E6C}" dt="2021-06-02T22:54:42.464" v="215" actId="1076"/>
          <ac:picMkLst>
            <pc:docMk/>
            <pc:sldMk cId="2273189841" sldId="344"/>
            <ac:picMk id="2" creationId="{05916288-3400-4030-BB30-4A09350982D0}"/>
          </ac:picMkLst>
        </pc:picChg>
        <pc:picChg chg="del">
          <ac:chgData name="David Ly (DJPR)" userId="e1110fe0-4210-4c35-b4be-90cf9e8ca094" providerId="ADAL" clId="{E9FC6DB4-BAE0-4420-9148-FBCC7B201E6C}" dt="2021-06-02T22:54:36.568" v="213" actId="478"/>
          <ac:picMkLst>
            <pc:docMk/>
            <pc:sldMk cId="2273189841" sldId="344"/>
            <ac:picMk id="3" creationId="{A8C20168-16BC-442F-AEC5-BC3BE989FD74}"/>
          </ac:picMkLst>
        </pc:picChg>
      </pc:sldChg>
      <pc:sldChg chg="modSp mod">
        <pc:chgData name="David Ly (DJPR)" userId="e1110fe0-4210-4c35-b4be-90cf9e8ca094" providerId="ADAL" clId="{E9FC6DB4-BAE0-4420-9148-FBCC7B201E6C}" dt="2021-06-02T23:46:11.609" v="321" actId="20577"/>
        <pc:sldMkLst>
          <pc:docMk/>
          <pc:sldMk cId="945573038" sldId="345"/>
        </pc:sldMkLst>
        <pc:spChg chg="mod">
          <ac:chgData name="David Ly (DJPR)" userId="e1110fe0-4210-4c35-b4be-90cf9e8ca094" providerId="ADAL" clId="{E9FC6DB4-BAE0-4420-9148-FBCC7B201E6C}" dt="2021-06-02T23:07:24.571" v="238" actId="20577"/>
          <ac:spMkLst>
            <pc:docMk/>
            <pc:sldMk cId="945573038" sldId="345"/>
            <ac:spMk id="6" creationId="{8DF0F362-6826-4C82-A93A-2419D4C7E7CC}"/>
          </ac:spMkLst>
        </pc:spChg>
        <pc:spChg chg="mod">
          <ac:chgData name="David Ly (DJPR)" userId="e1110fe0-4210-4c35-b4be-90cf9e8ca094" providerId="ADAL" clId="{E9FC6DB4-BAE0-4420-9148-FBCC7B201E6C}" dt="2021-06-02T23:08:15.184" v="250" actId="20577"/>
          <ac:spMkLst>
            <pc:docMk/>
            <pc:sldMk cId="945573038" sldId="345"/>
            <ac:spMk id="7" creationId="{33A6EDAD-BA59-4AC4-B708-282844F2C753}"/>
          </ac:spMkLst>
        </pc:spChg>
        <pc:spChg chg="mod">
          <ac:chgData name="David Ly (DJPR)" userId="e1110fe0-4210-4c35-b4be-90cf9e8ca094" providerId="ADAL" clId="{E9FC6DB4-BAE0-4420-9148-FBCC7B201E6C}" dt="2021-06-02T22:16:25.520" v="1"/>
          <ac:spMkLst>
            <pc:docMk/>
            <pc:sldMk cId="945573038" sldId="345"/>
            <ac:spMk id="11" creationId="{2277AB74-613C-4B1F-ADDA-B3251778BC7F}"/>
          </ac:spMkLst>
        </pc:spChg>
        <pc:spChg chg="mod">
          <ac:chgData name="David Ly (DJPR)" userId="e1110fe0-4210-4c35-b4be-90cf9e8ca094" providerId="ADAL" clId="{E9FC6DB4-BAE0-4420-9148-FBCC7B201E6C}" dt="2021-06-02T23:46:11.609" v="321" actId="20577"/>
          <ac:spMkLst>
            <pc:docMk/>
            <pc:sldMk cId="945573038" sldId="345"/>
            <ac:spMk id="16" creationId="{E5FD2B6E-90C5-4945-86D7-35C6714A0AB5}"/>
          </ac:spMkLst>
        </pc:spChg>
        <pc:spChg chg="mod">
          <ac:chgData name="David Ly (DJPR)" userId="e1110fe0-4210-4c35-b4be-90cf9e8ca094" providerId="ADAL" clId="{E9FC6DB4-BAE0-4420-9148-FBCC7B201E6C}" dt="2021-06-02T23:12:37.228" v="317" actId="20577"/>
          <ac:spMkLst>
            <pc:docMk/>
            <pc:sldMk cId="945573038" sldId="345"/>
            <ac:spMk id="17" creationId="{D5C771A2-C082-43E3-9AC3-5C3C5CB15C89}"/>
          </ac:spMkLst>
        </pc:spChg>
        <pc:graphicFrameChg chg="modGraphic">
          <ac:chgData name="David Ly (DJPR)" userId="e1110fe0-4210-4c35-b4be-90cf9e8ca094" providerId="ADAL" clId="{E9FC6DB4-BAE0-4420-9148-FBCC7B201E6C}" dt="2021-06-02T23:06:38.613" v="235"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E9FC6DB4-BAE0-4420-9148-FBCC7B201E6C}" dt="2021-06-02T23:08:03.368" v="248" actId="20577"/>
          <ac:graphicFrameMkLst>
            <pc:docMk/>
            <pc:sldMk cId="945573038" sldId="345"/>
            <ac:graphicFrameMk id="9" creationId="{EA636E0F-366E-4E8B-92F0-1138394E488B}"/>
          </ac:graphicFrameMkLst>
        </pc:graphicFrameChg>
      </pc:sldChg>
      <pc:sldChg chg="modSp mod">
        <pc:chgData name="David Ly (DJPR)" userId="e1110fe0-4210-4c35-b4be-90cf9e8ca094" providerId="ADAL" clId="{E9FC6DB4-BAE0-4420-9148-FBCC7B201E6C}" dt="2021-06-02T22:32:29.699" v="106" actId="20577"/>
        <pc:sldMkLst>
          <pc:docMk/>
          <pc:sldMk cId="1844906361" sldId="346"/>
        </pc:sldMkLst>
        <pc:spChg chg="mod">
          <ac:chgData name="David Ly (DJPR)" userId="e1110fe0-4210-4c35-b4be-90cf9e8ca094" providerId="ADAL" clId="{E9FC6DB4-BAE0-4420-9148-FBCC7B201E6C}" dt="2021-06-02T22:16:25.520" v="1"/>
          <ac:spMkLst>
            <pc:docMk/>
            <pc:sldMk cId="1844906361" sldId="346"/>
            <ac:spMk id="5" creationId="{301F9264-E803-4923-9A20-18A996E3C945}"/>
          </ac:spMkLst>
        </pc:spChg>
        <pc:spChg chg="mod">
          <ac:chgData name="David Ly (DJPR)" userId="e1110fe0-4210-4c35-b4be-90cf9e8ca094" providerId="ADAL" clId="{E9FC6DB4-BAE0-4420-9148-FBCC7B201E6C}" dt="2021-06-02T22:19:13.873" v="9" actId="20577"/>
          <ac:spMkLst>
            <pc:docMk/>
            <pc:sldMk cId="1844906361" sldId="346"/>
            <ac:spMk id="8" creationId="{04EC3C1E-906F-452B-92A2-40A80845EF09}"/>
          </ac:spMkLst>
        </pc:spChg>
        <pc:graphicFrameChg chg="mod modGraphic">
          <ac:chgData name="David Ly (DJPR)" userId="e1110fe0-4210-4c35-b4be-90cf9e8ca094" providerId="ADAL" clId="{E9FC6DB4-BAE0-4420-9148-FBCC7B201E6C}" dt="2021-06-02T22:32:29.699" v="106"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3/06/2021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975993122"/>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May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May 2021</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219</a:t>
                      </a:r>
                    </a:p>
                  </a:txBody>
                  <a:tcPr marL="76340" marR="76340" marT="46979" marB="46979" anchor="ctr">
                    <a:solidFill>
                      <a:schemeClr val="accent5"/>
                    </a:solidFill>
                  </a:tcPr>
                </a:tc>
                <a:tc>
                  <a:txBody>
                    <a:bodyPr/>
                    <a:lstStyle/>
                    <a:p>
                      <a:pPr algn="ctr"/>
                      <a:r>
                        <a:rPr lang="en-AU" sz="1200" b="1" dirty="0">
                          <a:solidFill>
                            <a:schemeClr val="tx1"/>
                          </a:solidFill>
                        </a:rPr>
                        <a:t>121</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algn="ctr"/>
                      <a:r>
                        <a:rPr lang="en-AU" sz="1200" b="1" dirty="0">
                          <a:solidFill>
                            <a:schemeClr val="bg1"/>
                          </a:solidFill>
                        </a:rPr>
                        <a:t>420</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243</a:t>
                      </a:r>
                    </a:p>
                  </a:txBody>
                  <a:tcPr marL="76340" marR="76340" marT="46979" marB="46979" anchor="ctr">
                    <a:solidFill>
                      <a:schemeClr val="accent5"/>
                    </a:solidFill>
                  </a:tcPr>
                </a:tc>
                <a:tc>
                  <a:txBody>
                    <a:bodyPr/>
                    <a:lstStyle/>
                    <a:p>
                      <a:pPr algn="ctr"/>
                      <a:r>
                        <a:rPr lang="en-AU" sz="1200" b="1" dirty="0">
                          <a:solidFill>
                            <a:schemeClr val="tx1"/>
                          </a:solidFill>
                        </a:rPr>
                        <a:t>157</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484</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231</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162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337</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132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189</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81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147</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29</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29</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34</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34</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May 2020 vs May 2021:</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May 2020 and compares it with 31 May 2021.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2293186102"/>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May</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50</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13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35</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837301846"/>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Jun 2020 to May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367</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120</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235</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12</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107A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a:solidFill>
                            <a:schemeClr val="tx1"/>
                          </a:solidFill>
                        </a:rPr>
                        <a:t>11</a:t>
                      </a:r>
                      <a:endParaRPr lang="en-AU" sz="900" b="1" dirty="0">
                        <a:solidFill>
                          <a:schemeClr val="tx1"/>
                        </a:solidFill>
                      </a:endParaRP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173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330404127"/>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May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33</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11</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20</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643049933"/>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Jun 2020 to May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397</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146</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234</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17</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735580598"/>
              </p:ext>
            </p:extLst>
          </p:nvPr>
        </p:nvGraphicFramePr>
        <p:xfrm>
          <a:off x="348168" y="5107091"/>
          <a:ext cx="9190115" cy="1286592"/>
        </p:xfrm>
        <a:graphic>
          <a:graphicData uri="http://schemas.openxmlformats.org/drawingml/2006/table">
            <a:tbl>
              <a:tblPr firstRow="1" firstCol="1" bandRow="1">
                <a:tableStyleId>{7DF18680-E054-41AD-8BC1-D1AEF772440D}</a:tableStyleId>
              </a:tblPr>
              <a:tblGrid>
                <a:gridCol w="1103844">
                  <a:extLst>
                    <a:ext uri="{9D8B030D-6E8A-4147-A177-3AD203B41FA5}">
                      <a16:colId xmlns:a16="http://schemas.microsoft.com/office/drawing/2014/main" val="3295249521"/>
                    </a:ext>
                  </a:extLst>
                </a:gridCol>
                <a:gridCol w="632680">
                  <a:extLst>
                    <a:ext uri="{9D8B030D-6E8A-4147-A177-3AD203B41FA5}">
                      <a16:colId xmlns:a16="http://schemas.microsoft.com/office/drawing/2014/main" val="1025019330"/>
                    </a:ext>
                  </a:extLst>
                </a:gridCol>
                <a:gridCol w="1112235">
                  <a:extLst>
                    <a:ext uri="{9D8B030D-6E8A-4147-A177-3AD203B41FA5}">
                      <a16:colId xmlns:a16="http://schemas.microsoft.com/office/drawing/2014/main" val="2811748536"/>
                    </a:ext>
                  </a:extLst>
                </a:gridCol>
                <a:gridCol w="875274">
                  <a:extLst>
                    <a:ext uri="{9D8B030D-6E8A-4147-A177-3AD203B41FA5}">
                      <a16:colId xmlns:a16="http://schemas.microsoft.com/office/drawing/2014/main" val="1237997388"/>
                    </a:ext>
                  </a:extLst>
                </a:gridCol>
                <a:gridCol w="875274">
                  <a:extLst>
                    <a:ext uri="{9D8B030D-6E8A-4147-A177-3AD203B41FA5}">
                      <a16:colId xmlns:a16="http://schemas.microsoft.com/office/drawing/2014/main" val="3445230975"/>
                    </a:ext>
                  </a:extLst>
                </a:gridCol>
                <a:gridCol w="875274">
                  <a:extLst>
                    <a:ext uri="{9D8B030D-6E8A-4147-A177-3AD203B41FA5}">
                      <a16:colId xmlns:a16="http://schemas.microsoft.com/office/drawing/2014/main" val="3609812944"/>
                    </a:ext>
                  </a:extLst>
                </a:gridCol>
                <a:gridCol w="875274">
                  <a:extLst>
                    <a:ext uri="{9D8B030D-6E8A-4147-A177-3AD203B41FA5}">
                      <a16:colId xmlns:a16="http://schemas.microsoft.com/office/drawing/2014/main" val="932512549"/>
                    </a:ext>
                  </a:extLst>
                </a:gridCol>
                <a:gridCol w="744712">
                  <a:extLst>
                    <a:ext uri="{9D8B030D-6E8A-4147-A177-3AD203B41FA5}">
                      <a16:colId xmlns:a16="http://schemas.microsoft.com/office/drawing/2014/main" val="2140368840"/>
                    </a:ext>
                  </a:extLst>
                </a:gridCol>
                <a:gridCol w="744712">
                  <a:extLst>
                    <a:ext uri="{9D8B030D-6E8A-4147-A177-3AD203B41FA5}">
                      <a16:colId xmlns:a16="http://schemas.microsoft.com/office/drawing/2014/main" val="560972284"/>
                    </a:ext>
                  </a:extLst>
                </a:gridCol>
                <a:gridCol w="744712">
                  <a:extLst>
                    <a:ext uri="{9D8B030D-6E8A-4147-A177-3AD203B41FA5}">
                      <a16:colId xmlns:a16="http://schemas.microsoft.com/office/drawing/2014/main" val="3880050924"/>
                    </a:ext>
                  </a:extLst>
                </a:gridCol>
                <a:gridCol w="606124">
                  <a:extLst>
                    <a:ext uri="{9D8B030D-6E8A-4147-A177-3AD203B41FA5}">
                      <a16:colId xmlns:a16="http://schemas.microsoft.com/office/drawing/2014/main" val="2599793478"/>
                    </a:ext>
                  </a:extLst>
                </a:gridCol>
              </a:tblGrid>
              <a:tr h="485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Crystals</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81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107</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5</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7</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Jun 2020 to May 2021</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Jun 2020 and the number lodged in May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Jun 2020 and those that were finalised in May 2021.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05916288-3400-4030-BB30-4A09350982D0}"/>
              </a:ext>
            </a:extLst>
          </p:cNvPr>
          <p:cNvPicPr>
            <a:picLocks noChangeAspect="1"/>
          </p:cNvPicPr>
          <p:nvPr/>
        </p:nvPicPr>
        <p:blipFill>
          <a:blip r:embed="rId2"/>
          <a:stretch>
            <a:fillRect/>
          </a:stretch>
        </p:blipFill>
        <p:spPr>
          <a:xfrm>
            <a:off x="133694" y="1566019"/>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9</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18</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803503295"/>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22</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16509816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39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43</a:t>
                      </a:r>
                    </a:p>
                  </a:txBody>
                  <a:tcPr marL="37148" marR="37148" anchor="ctr"/>
                </a:tc>
                <a:tc>
                  <a:txBody>
                    <a:bodyPr/>
                    <a:lstStyle/>
                    <a:p>
                      <a:pPr algn="ctr" fontAlgn="b"/>
                      <a:r>
                        <a:rPr lang="en-AU" sz="900" b="1" i="0" u="none" strike="noStrike">
                          <a:solidFill>
                            <a:schemeClr val="tx1"/>
                          </a:solidFill>
                          <a:effectLst/>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Jun 2020 to May 2021</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last 12 months. A single Work Plan </a:t>
            </a:r>
            <a:r>
              <a:rPr lang="en-AU" sz="800">
                <a:solidFill>
                  <a:schemeClr val="bg1">
                    <a:lumMod val="50000"/>
                  </a:schemeClr>
                </a:solidFill>
              </a:rPr>
              <a:t>can have had </a:t>
            </a:r>
            <a:r>
              <a:rPr lang="en-AU" sz="800" dirty="0">
                <a:solidFill>
                  <a:schemeClr val="bg1">
                    <a:lumMod val="50000"/>
                  </a:schemeClr>
                </a:solidFill>
              </a:rPr>
              <a:t>a stage assessed multiple times during the period.</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in the last 12 months</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853575-2C2D-4444-88A9-B2C7FAFD3CB1}">
  <ds:schemaRef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http://purl.org/dc/terms/"/>
    <ds:schemaRef ds:uri="d95fa365-6051-4755-a57a-b1b515a65ccf"/>
    <ds:schemaRef ds:uri="http://www.w3.org/XML/1998/namespace"/>
    <ds:schemaRef ds:uri="http://purl.org/dc/dcmitype/"/>
  </ds:schemaRefs>
</ds:datastoreItem>
</file>

<file path=customXml/itemProps2.xml><?xml version="1.0" encoding="utf-8"?>
<ds:datastoreItem xmlns:ds="http://schemas.openxmlformats.org/officeDocument/2006/customXml" ds:itemID="{EBD7E75F-B849-4D5E-AF17-28C6DE7921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C71D59-7CC3-4059-ADF1-D55CD6085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23789</TotalTime>
  <Words>906</Words>
  <Application>Microsoft Office PowerPoint</Application>
  <PresentationFormat>A4 Paper (210x297 mm)</PresentationFormat>
  <Paragraphs>286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525</cp:revision>
  <cp:lastPrinted>2018-08-14T03:53:50Z</cp:lastPrinted>
  <dcterms:created xsi:type="dcterms:W3CDTF">2018-03-26T01:27:34Z</dcterms:created>
  <dcterms:modified xsi:type="dcterms:W3CDTF">2021-06-02T23:46:21Z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