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28" d="100"/>
          <a:sy n="128" d="100"/>
        </p:scale>
        <p:origin x="294" y="13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27A76D2B-6FBB-4FFB-8D49-8D0352FF8149}"/>
    <pc:docChg chg="modSld">
      <pc:chgData name="David Ly (DJPR)" userId="f007a63c-c3c5-4dbf-b428-47e5ca075814" providerId="ADAL" clId="{27A76D2B-6FBB-4FFB-8D49-8D0352FF8149}" dt="2021-02-03T21:17:13.704" v="1" actId="20577"/>
      <pc:docMkLst>
        <pc:docMk/>
      </pc:docMkLst>
      <pc:sldChg chg="modSp mod">
        <pc:chgData name="David Ly (DJPR)" userId="f007a63c-c3c5-4dbf-b428-47e5ca075814" providerId="ADAL" clId="{27A76D2B-6FBB-4FFB-8D49-8D0352FF8149}" dt="2021-02-03T21:17:13.704" v="1" actId="20577"/>
        <pc:sldMkLst>
          <pc:docMk/>
          <pc:sldMk cId="1485009367" sldId="343"/>
        </pc:sldMkLst>
        <pc:spChg chg="mod">
          <ac:chgData name="David Ly (DJPR)" userId="f007a63c-c3c5-4dbf-b428-47e5ca075814" providerId="ADAL" clId="{27A76D2B-6FBB-4FFB-8D49-8D0352FF8149}" dt="2021-02-03T21:17:13.704" v="1" actId="20577"/>
          <ac:spMkLst>
            <pc:docMk/>
            <pc:sldMk cId="1485009367" sldId="343"/>
            <ac:spMk id="35" creationId="{D4EBF142-F80A-4B1F-9B8A-4CE7E8539275}"/>
          </ac:spMkLst>
        </pc:spChg>
      </pc:sldChg>
    </pc:docChg>
  </pc:docChgLst>
  <pc:docChgLst>
    <pc:chgData name="David Ly (DJPR)" userId="f007a63c-c3c5-4dbf-b428-47e5ca075814" providerId="ADAL" clId="{D09F8422-B9D1-46E0-82E0-52C4B72997F1}"/>
    <pc:docChg chg="undo custSel modSld">
      <pc:chgData name="David Ly (DJPR)" userId="f007a63c-c3c5-4dbf-b428-47e5ca075814" providerId="ADAL" clId="{D09F8422-B9D1-46E0-82E0-52C4B72997F1}" dt="2021-01-04T02:54:54.465" v="134" actId="20577"/>
      <pc:docMkLst>
        <pc:docMk/>
      </pc:docMkLst>
      <pc:sldChg chg="modSp">
        <pc:chgData name="David Ly (DJPR)" userId="f007a63c-c3c5-4dbf-b428-47e5ca075814" providerId="ADAL" clId="{D09F8422-B9D1-46E0-82E0-52C4B72997F1}" dt="2021-01-04T02:54:54.465" v="134" actId="20577"/>
        <pc:sldMkLst>
          <pc:docMk/>
          <pc:sldMk cId="1485009367" sldId="343"/>
        </pc:sldMkLst>
        <pc:spChg chg="mod">
          <ac:chgData name="David Ly (DJPR)" userId="f007a63c-c3c5-4dbf-b428-47e5ca075814" providerId="ADAL" clId="{D09F8422-B9D1-46E0-82E0-52C4B72997F1}" dt="2021-01-04T01:06:46.710" v="13" actId="20577"/>
          <ac:spMkLst>
            <pc:docMk/>
            <pc:sldMk cId="1485009367" sldId="343"/>
            <ac:spMk id="30" creationId="{47BC348D-F4B1-4AB8-A1C9-0EC75629AAC4}"/>
          </ac:spMkLst>
        </pc:spChg>
        <pc:spChg chg="mod">
          <ac:chgData name="David Ly (DJPR)" userId="f007a63c-c3c5-4dbf-b428-47e5ca075814" providerId="ADAL" clId="{D09F8422-B9D1-46E0-82E0-52C4B72997F1}" dt="2021-01-04T01:06:41.116" v="9" actId="20577"/>
          <ac:spMkLst>
            <pc:docMk/>
            <pc:sldMk cId="1485009367" sldId="343"/>
            <ac:spMk id="35" creationId="{D4EBF142-F80A-4B1F-9B8A-4CE7E8539275}"/>
          </ac:spMkLst>
        </pc:spChg>
        <pc:graphicFrameChg chg="mod modGraphic">
          <ac:chgData name="David Ly (DJPR)" userId="f007a63c-c3c5-4dbf-b428-47e5ca075814" providerId="ADAL" clId="{D09F8422-B9D1-46E0-82E0-52C4B72997F1}" dt="2021-01-04T02:54:45.835" v="132" actId="20577"/>
          <ac:graphicFrameMkLst>
            <pc:docMk/>
            <pc:sldMk cId="1485009367" sldId="343"/>
            <ac:graphicFrameMk id="18" creationId="{B9371CE6-3621-44FB-B18C-42BBCA1FB57D}"/>
          </ac:graphicFrameMkLst>
        </pc:graphicFrameChg>
        <pc:graphicFrameChg chg="mod modGraphic">
          <ac:chgData name="David Ly (DJPR)" userId="f007a63c-c3c5-4dbf-b428-47e5ca075814" providerId="ADAL" clId="{D09F8422-B9D1-46E0-82E0-52C4B72997F1}" dt="2021-01-04T02:54:54.465" v="134" actId="20577"/>
          <ac:graphicFrameMkLst>
            <pc:docMk/>
            <pc:sldMk cId="1485009367" sldId="343"/>
            <ac:graphicFrameMk id="19" creationId="{6EC7D101-A267-4217-9797-76267F9CE4FC}"/>
          </ac:graphicFrameMkLst>
        </pc:graphicFrameChg>
        <pc:graphicFrameChg chg="mod modGraphic">
          <ac:chgData name="David Ly (DJPR)" userId="f007a63c-c3c5-4dbf-b428-47e5ca075814" providerId="ADAL" clId="{D09F8422-B9D1-46E0-82E0-52C4B72997F1}" dt="2021-01-04T01:54:56.787" v="80" actId="14100"/>
          <ac:graphicFrameMkLst>
            <pc:docMk/>
            <pc:sldMk cId="1485009367" sldId="343"/>
            <ac:graphicFrameMk id="28" creationId="{A1D9E160-71B7-4DEE-B337-6C67E3518A79}"/>
          </ac:graphicFrameMkLst>
        </pc:graphicFrameChg>
        <pc:graphicFrameChg chg="mod">
          <ac:chgData name="David Ly (DJPR)" userId="f007a63c-c3c5-4dbf-b428-47e5ca075814" providerId="ADAL" clId="{D09F8422-B9D1-46E0-82E0-52C4B72997F1}" dt="2021-01-04T01:06:25.301" v="1"/>
          <ac:graphicFrameMkLst>
            <pc:docMk/>
            <pc:sldMk cId="1485009367" sldId="343"/>
            <ac:graphicFrameMk id="39" creationId="{140E9E4F-A90D-47B1-BC72-77B2893440A8}"/>
          </ac:graphicFrameMkLst>
        </pc:graphicFrameChg>
        <pc:graphicFrameChg chg="mod modGraphic">
          <ac:chgData name="David Ly (DJPR)" userId="f007a63c-c3c5-4dbf-b428-47e5ca075814" providerId="ADAL" clId="{D09F8422-B9D1-46E0-82E0-52C4B72997F1}" dt="2021-01-04T01:45:46.001" v="56" actId="20577"/>
          <ac:graphicFrameMkLst>
            <pc:docMk/>
            <pc:sldMk cId="1485009367" sldId="343"/>
            <ac:graphicFrameMk id="40" creationId="{C67C88B7-B89B-40D0-997E-E8FBAEB627C7}"/>
          </ac:graphicFrameMkLst>
        </pc:graphicFrameChg>
      </pc:sldChg>
      <pc:sldChg chg="addSp delSp modSp">
        <pc:chgData name="David Ly (DJPR)" userId="f007a63c-c3c5-4dbf-b428-47e5ca075814" providerId="ADAL" clId="{D09F8422-B9D1-46E0-82E0-52C4B72997F1}" dt="2021-01-04T01:58:59.763" v="83" actId="1076"/>
        <pc:sldMkLst>
          <pc:docMk/>
          <pc:sldMk cId="2273189841" sldId="344"/>
        </pc:sldMkLst>
        <pc:picChg chg="add mod">
          <ac:chgData name="David Ly (DJPR)" userId="f007a63c-c3c5-4dbf-b428-47e5ca075814" providerId="ADAL" clId="{D09F8422-B9D1-46E0-82E0-52C4B72997F1}" dt="2021-01-04T01:58:59.763" v="83" actId="1076"/>
          <ac:picMkLst>
            <pc:docMk/>
            <pc:sldMk cId="2273189841" sldId="344"/>
            <ac:picMk id="3" creationId="{BDB31970-D3B9-42B2-AE99-6E57E41ACB16}"/>
          </ac:picMkLst>
        </pc:picChg>
        <pc:picChg chg="del">
          <ac:chgData name="David Ly (DJPR)" userId="f007a63c-c3c5-4dbf-b428-47e5ca075814" providerId="ADAL" clId="{D09F8422-B9D1-46E0-82E0-52C4B72997F1}" dt="2021-01-04T01:58:52.207" v="81" actId="478"/>
          <ac:picMkLst>
            <pc:docMk/>
            <pc:sldMk cId="2273189841" sldId="344"/>
            <ac:picMk id="5" creationId="{A0A1BC09-AEE3-4D0C-8EBE-2713D55201FD}"/>
          </ac:picMkLst>
        </pc:picChg>
      </pc:sldChg>
      <pc:sldChg chg="modSp">
        <pc:chgData name="David Ly (DJPR)" userId="f007a63c-c3c5-4dbf-b428-47e5ca075814" providerId="ADAL" clId="{D09F8422-B9D1-46E0-82E0-52C4B72997F1}" dt="2021-01-04T02:12:35.904" v="130" actId="20577"/>
        <pc:sldMkLst>
          <pc:docMk/>
          <pc:sldMk cId="945573038" sldId="345"/>
        </pc:sldMkLst>
        <pc:spChg chg="mod">
          <ac:chgData name="David Ly (DJPR)" userId="f007a63c-c3c5-4dbf-b428-47e5ca075814" providerId="ADAL" clId="{D09F8422-B9D1-46E0-82E0-52C4B72997F1}" dt="2021-01-04T02:04:49.696" v="85" actId="20577"/>
          <ac:spMkLst>
            <pc:docMk/>
            <pc:sldMk cId="945573038" sldId="345"/>
            <ac:spMk id="6" creationId="{8DF0F362-6826-4C82-A93A-2419D4C7E7CC}"/>
          </ac:spMkLst>
        </pc:spChg>
        <pc:spChg chg="mod">
          <ac:chgData name="David Ly (DJPR)" userId="f007a63c-c3c5-4dbf-b428-47e5ca075814" providerId="ADAL" clId="{D09F8422-B9D1-46E0-82E0-52C4B72997F1}" dt="2021-01-04T02:12:04.119" v="122" actId="20577"/>
          <ac:spMkLst>
            <pc:docMk/>
            <pc:sldMk cId="945573038" sldId="345"/>
            <ac:spMk id="7" creationId="{33A6EDAD-BA59-4AC4-B708-282844F2C753}"/>
          </ac:spMkLst>
        </pc:spChg>
        <pc:spChg chg="mod">
          <ac:chgData name="David Ly (DJPR)" userId="f007a63c-c3c5-4dbf-b428-47e5ca075814" providerId="ADAL" clId="{D09F8422-B9D1-46E0-82E0-52C4B72997F1}" dt="2021-01-04T01:07:01.263" v="25" actId="20577"/>
          <ac:spMkLst>
            <pc:docMk/>
            <pc:sldMk cId="945573038" sldId="345"/>
            <ac:spMk id="11" creationId="{2277AB74-613C-4B1F-ADDA-B3251778BC7F}"/>
          </ac:spMkLst>
        </pc:spChg>
        <pc:spChg chg="mod">
          <ac:chgData name="David Ly (DJPR)" userId="f007a63c-c3c5-4dbf-b428-47e5ca075814" providerId="ADAL" clId="{D09F8422-B9D1-46E0-82E0-52C4B72997F1}" dt="2021-01-04T01:07:05.251" v="29" actId="20577"/>
          <ac:spMkLst>
            <pc:docMk/>
            <pc:sldMk cId="945573038" sldId="345"/>
            <ac:spMk id="17" creationId="{D5C771A2-C082-43E3-9AC3-5C3C5CB15C89}"/>
          </ac:spMkLst>
        </pc:spChg>
        <pc:graphicFrameChg chg="modGraphic">
          <ac:chgData name="David Ly (DJPR)" userId="f007a63c-c3c5-4dbf-b428-47e5ca075814" providerId="ADAL" clId="{D09F8422-B9D1-46E0-82E0-52C4B72997F1}" dt="2021-01-04T02:06:49.412" v="118" actId="20577"/>
          <ac:graphicFrameMkLst>
            <pc:docMk/>
            <pc:sldMk cId="945573038" sldId="345"/>
            <ac:graphicFrameMk id="20" creationId="{19A07C6E-1822-4AC7-9DE5-180367F4572F}"/>
          </ac:graphicFrameMkLst>
        </pc:graphicFrameChg>
        <pc:graphicFrameChg chg="modGraphic">
          <ac:chgData name="David Ly (DJPR)" userId="f007a63c-c3c5-4dbf-b428-47e5ca075814" providerId="ADAL" clId="{D09F8422-B9D1-46E0-82E0-52C4B72997F1}" dt="2021-01-04T02:12:35.904" v="130" actId="20577"/>
          <ac:graphicFrameMkLst>
            <pc:docMk/>
            <pc:sldMk cId="945573038" sldId="345"/>
            <ac:graphicFrameMk id="22" creationId="{F7C67F88-7677-40D7-B1ED-2D606507565D}"/>
          </ac:graphicFrameMkLst>
        </pc:graphicFrameChg>
      </pc:sldChg>
      <pc:sldChg chg="modSp">
        <pc:chgData name="David Ly (DJPR)" userId="f007a63c-c3c5-4dbf-b428-47e5ca075814" providerId="ADAL" clId="{D09F8422-B9D1-46E0-82E0-52C4B72997F1}" dt="2021-01-04T01:14:21.723" v="48" actId="20577"/>
        <pc:sldMkLst>
          <pc:docMk/>
          <pc:sldMk cId="1844906361" sldId="346"/>
        </pc:sldMkLst>
        <pc:spChg chg="mod">
          <ac:chgData name="David Ly (DJPR)" userId="f007a63c-c3c5-4dbf-b428-47e5ca075814" providerId="ADAL" clId="{D09F8422-B9D1-46E0-82E0-52C4B72997F1}" dt="2021-01-04T01:06:25.301" v="1"/>
          <ac:spMkLst>
            <pc:docMk/>
            <pc:sldMk cId="1844906361" sldId="346"/>
            <ac:spMk id="5" creationId="{301F9264-E803-4923-9A20-18A996E3C945}"/>
          </ac:spMkLst>
        </pc:spChg>
        <pc:spChg chg="mod">
          <ac:chgData name="David Ly (DJPR)" userId="f007a63c-c3c5-4dbf-b428-47e5ca075814" providerId="ADAL" clId="{D09F8422-B9D1-46E0-82E0-52C4B72997F1}" dt="2021-01-04T01:06:25.301" v="1"/>
          <ac:spMkLst>
            <pc:docMk/>
            <pc:sldMk cId="1844906361" sldId="346"/>
            <ac:spMk id="10" creationId="{BB3BD7B2-9510-4B27-B083-1D8DE4F00BE3}"/>
          </ac:spMkLst>
        </pc:spChg>
        <pc:graphicFrameChg chg="mod modGraphic">
          <ac:chgData name="David Ly (DJPR)" userId="f007a63c-c3c5-4dbf-b428-47e5ca075814" providerId="ADAL" clId="{D09F8422-B9D1-46E0-82E0-52C4B72997F1}" dt="2021-01-04T01:14:21.723" v="48" actId="20577"/>
          <ac:graphicFrameMkLst>
            <pc:docMk/>
            <pc:sldMk cId="1844906361" sldId="346"/>
            <ac:graphicFrameMk id="9" creationId="{610598A4-60C9-4B0D-9D9C-D0D97D2A934D}"/>
          </ac:graphicFrameMkLst>
        </pc:graphicFrameChg>
      </pc:sldChg>
    </pc:docChg>
  </pc:docChgLst>
  <pc:docChgLst>
    <pc:chgData name="David Ly (DJPR)" userId="f007a63c-c3c5-4dbf-b428-47e5ca075814" providerId="ADAL" clId="{656BFC3C-01FB-4613-9278-F1AD60CD8241}"/>
    <pc:docChg chg="modSld">
      <pc:chgData name="David Ly (DJPR)" userId="f007a63c-c3c5-4dbf-b428-47e5ca075814" providerId="ADAL" clId="{656BFC3C-01FB-4613-9278-F1AD60CD8241}" dt="2021-01-07T01:37:07.006" v="7" actId="20577"/>
      <pc:docMkLst>
        <pc:docMk/>
      </pc:docMkLst>
      <pc:sldChg chg="modSp">
        <pc:chgData name="David Ly (DJPR)" userId="f007a63c-c3c5-4dbf-b428-47e5ca075814" providerId="ADAL" clId="{656BFC3C-01FB-4613-9278-F1AD60CD8241}" dt="2021-01-07T01:37:07.006" v="7" actId="20577"/>
        <pc:sldMkLst>
          <pc:docMk/>
          <pc:sldMk cId="1844906361" sldId="346"/>
        </pc:sldMkLst>
        <pc:spChg chg="mod">
          <ac:chgData name="David Ly (DJPR)" userId="f007a63c-c3c5-4dbf-b428-47e5ca075814" providerId="ADAL" clId="{656BFC3C-01FB-4613-9278-F1AD60CD8241}" dt="2021-01-07T01:37:07.006" v="7" actId="20577"/>
          <ac:spMkLst>
            <pc:docMk/>
            <pc:sldMk cId="1844906361" sldId="346"/>
            <ac:spMk id="10" creationId="{BB3BD7B2-9510-4B27-B083-1D8DE4F00BE3}"/>
          </ac:spMkLst>
        </pc:spChg>
        <pc:graphicFrameChg chg="modGraphic">
          <ac:chgData name="David Ly (DJPR)" userId="f007a63c-c3c5-4dbf-b428-47e5ca075814" providerId="ADAL" clId="{656BFC3C-01FB-4613-9278-F1AD60CD8241}" dt="2021-01-07T01:36:46.530" v="3"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4/02/2021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2/4/2021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Dec 2019 vs Dec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1079884817"/>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Dec 2019</a:t>
                      </a:r>
                    </a:p>
                  </a:txBody>
                  <a:tcPr marL="76340" marR="76340" marT="38170" marB="38170" anchor="ctr">
                    <a:solidFill>
                      <a:srgbClr val="002060"/>
                    </a:solidFill>
                  </a:tcPr>
                </a:tc>
                <a:tc>
                  <a:txBody>
                    <a:bodyPr/>
                    <a:lstStyle/>
                    <a:p>
                      <a:pPr algn="ctr"/>
                      <a:r>
                        <a:rPr lang="en-AU" sz="1200" dirty="0"/>
                        <a:t>At 31 Dec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251</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245</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Dec 2019 and compares it with 31 Dec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150053876"/>
              </p:ext>
            </p:extLst>
          </p:nvPr>
        </p:nvGraphicFramePr>
        <p:xfrm>
          <a:off x="355225" y="5317084"/>
          <a:ext cx="9055106" cy="1121931"/>
        </p:xfrm>
        <a:graphic>
          <a:graphicData uri="http://schemas.openxmlformats.org/drawingml/2006/table">
            <a:tbl>
              <a:tblPr firstRow="1" firstCol="1" lastCol="1" bandRow="1">
                <a:tableStyleId>{5C22544A-7EE6-4342-B048-85BDC9FD1C3A}</a:tableStyleId>
              </a:tblPr>
              <a:tblGrid>
                <a:gridCol w="1055290">
                  <a:extLst>
                    <a:ext uri="{9D8B030D-6E8A-4147-A177-3AD203B41FA5}">
                      <a16:colId xmlns:a16="http://schemas.microsoft.com/office/drawing/2014/main" val="3295249521"/>
                    </a:ext>
                  </a:extLst>
                </a:gridCol>
                <a:gridCol w="732546">
                  <a:extLst>
                    <a:ext uri="{9D8B030D-6E8A-4147-A177-3AD203B41FA5}">
                      <a16:colId xmlns:a16="http://schemas.microsoft.com/office/drawing/2014/main" val="3199867949"/>
                    </a:ext>
                  </a:extLst>
                </a:gridCol>
                <a:gridCol w="828504">
                  <a:extLst>
                    <a:ext uri="{9D8B030D-6E8A-4147-A177-3AD203B41FA5}">
                      <a16:colId xmlns:a16="http://schemas.microsoft.com/office/drawing/2014/main" val="2304462212"/>
                    </a:ext>
                  </a:extLst>
                </a:gridCol>
                <a:gridCol w="828504">
                  <a:extLst>
                    <a:ext uri="{9D8B030D-6E8A-4147-A177-3AD203B41FA5}">
                      <a16:colId xmlns:a16="http://schemas.microsoft.com/office/drawing/2014/main" val="4064855267"/>
                    </a:ext>
                  </a:extLst>
                </a:gridCol>
                <a:gridCol w="828504">
                  <a:extLst>
                    <a:ext uri="{9D8B030D-6E8A-4147-A177-3AD203B41FA5}">
                      <a16:colId xmlns:a16="http://schemas.microsoft.com/office/drawing/2014/main" val="2280007932"/>
                    </a:ext>
                  </a:extLst>
                </a:gridCol>
                <a:gridCol w="828504">
                  <a:extLst>
                    <a:ext uri="{9D8B030D-6E8A-4147-A177-3AD203B41FA5}">
                      <a16:colId xmlns:a16="http://schemas.microsoft.com/office/drawing/2014/main" val="442981113"/>
                    </a:ext>
                  </a:extLst>
                </a:gridCol>
                <a:gridCol w="828504">
                  <a:extLst>
                    <a:ext uri="{9D8B030D-6E8A-4147-A177-3AD203B41FA5}">
                      <a16:colId xmlns:a16="http://schemas.microsoft.com/office/drawing/2014/main" val="3345436955"/>
                    </a:ext>
                  </a:extLst>
                </a:gridCol>
                <a:gridCol w="828504">
                  <a:extLst>
                    <a:ext uri="{9D8B030D-6E8A-4147-A177-3AD203B41FA5}">
                      <a16:colId xmlns:a16="http://schemas.microsoft.com/office/drawing/2014/main" val="2014941730"/>
                    </a:ext>
                  </a:extLst>
                </a:gridCol>
                <a:gridCol w="828504">
                  <a:extLst>
                    <a:ext uri="{9D8B030D-6E8A-4147-A177-3AD203B41FA5}">
                      <a16:colId xmlns:a16="http://schemas.microsoft.com/office/drawing/2014/main" val="2033090969"/>
                    </a:ext>
                  </a:extLst>
                </a:gridCol>
                <a:gridCol w="874971">
                  <a:extLst>
                    <a:ext uri="{9D8B030D-6E8A-4147-A177-3AD203B41FA5}">
                      <a16:colId xmlns:a16="http://schemas.microsoft.com/office/drawing/2014/main" val="468684677"/>
                    </a:ext>
                  </a:extLst>
                </a:gridCol>
                <a:gridCol w="592771">
                  <a:extLst>
                    <a:ext uri="{9D8B030D-6E8A-4147-A177-3AD203B41FA5}">
                      <a16:colId xmlns:a16="http://schemas.microsoft.com/office/drawing/2014/main" val="172196264"/>
                    </a:ext>
                  </a:extLst>
                </a:gridCol>
              </a:tblGrid>
              <a:tr h="229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69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7</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25</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5129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2</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Jan</a:t>
            </a:r>
            <a:r>
              <a:rPr lang="en-AU" sz="1200" b="1" dirty="0">
                <a:solidFill>
                  <a:schemeClr val="accent6">
                    <a:lumMod val="50000"/>
                  </a:schemeClr>
                </a:solidFill>
              </a:rPr>
              <a:t> 2020 </a:t>
            </a:r>
            <a:r>
              <a:rPr lang="en-AU" sz="1200" b="1" dirty="0">
                <a:solidFill>
                  <a:schemeClr val="accent6">
                    <a:lumMod val="50000"/>
                  </a:schemeClr>
                </a:solidFill>
                <a:latin typeface="Calibri" panose="020F0502020204030204"/>
              </a:rPr>
              <a:t>to Dec</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Jan 2020 and the number of applications lodged in Dec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a:t>
              </a:r>
              <a:r>
                <a:rPr lang="en-AU" sz="1000">
                  <a:solidFill>
                    <a:schemeClr val="tx1">
                      <a:lumMod val="85000"/>
                      <a:lumOff val="15000"/>
                    </a:schemeClr>
                  </a:solidFill>
                </a:rPr>
                <a:t>Jan 2020 and </a:t>
              </a:r>
              <a:r>
                <a:rPr lang="en-AU" sz="1000" dirty="0">
                  <a:solidFill>
                    <a:schemeClr val="tx1">
                      <a:lumMod val="85000"/>
                      <a:lumOff val="15000"/>
                    </a:schemeClr>
                  </a:solidFill>
                </a:rPr>
                <a:t>those that were finalised in Dec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211713440"/>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Dec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1</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638611981"/>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Jan 2020 to Dec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27</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4</a:t>
                      </a:r>
                    </a:p>
                    <a:p>
                      <a:pPr algn="ctr"/>
                      <a:r>
                        <a:rPr lang="en-AU" sz="1000" b="1" dirty="0"/>
                        <a:t>Work Authority</a:t>
                      </a:r>
                    </a:p>
                  </a:txBody>
                  <a:tcPr marL="74295" marR="74295" marT="37148" marB="37148" anchor="ctr"/>
                </a:tc>
                <a:tc gridSpan="2">
                  <a:txBody>
                    <a:bodyPr/>
                    <a:lstStyle/>
                    <a:p>
                      <a:pPr algn="ctr"/>
                      <a:r>
                        <a:rPr lang="en-AU" sz="1000" b="1" dirty="0"/>
                        <a:t>20</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576668018"/>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Dec</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5</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5</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4</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3436599881"/>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Jan 2020 to Dec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a:solidFill>
                            <a:schemeClr val="bg1"/>
                          </a:solidFill>
                        </a:rPr>
                        <a:t>37</a:t>
                      </a:r>
                      <a:endParaRPr lang="en-AU" sz="1200" dirty="0">
                        <a:solidFill>
                          <a:schemeClr val="bg1"/>
                        </a:solidFill>
                      </a:endParaRP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5</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t>25</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BDB31970-D3B9-42B2-AE99-6E57E41ACB16}"/>
              </a:ext>
            </a:extLst>
          </p:cNvPr>
          <p:cNvPicPr>
            <a:picLocks noChangeAspect="1"/>
          </p:cNvPicPr>
          <p:nvPr/>
        </p:nvPicPr>
        <p:blipFill>
          <a:blip r:embed="rId2"/>
          <a:stretch>
            <a:fillRect/>
          </a:stretch>
        </p:blipFill>
        <p:spPr>
          <a:xfrm>
            <a:off x="283059" y="1423022"/>
            <a:ext cx="9339881" cy="362133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41</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20</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Jan 2020 to Dec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Jan 2020 </a:t>
              </a:r>
              <a:r>
                <a:rPr lang="en-AU" sz="1000" dirty="0">
                  <a:solidFill>
                    <a:schemeClr val="tx1"/>
                  </a:solidFill>
                </a:rPr>
                <a:t>to </a:t>
              </a:r>
              <a:r>
                <a:rPr lang="en-AU" sz="1000" dirty="0">
                  <a:solidFill>
                    <a:schemeClr val="tx1">
                      <a:lumMod val="85000"/>
                      <a:lumOff val="15000"/>
                    </a:schemeClr>
                  </a:solidFill>
                </a:rPr>
                <a:t>Dec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2282899950"/>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90</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22</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rPr>
                        <a:t>19</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006944315"/>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72</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58</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a:solidFill>
                            <a:schemeClr val="tx1"/>
                          </a:solidFill>
                          <a:effectLst/>
                          <a:latin typeface="+mn-lt"/>
                          <a:cs typeface="Calibri" panose="020F0502020204030204" pitchFamily="34" charset="0"/>
                        </a:rPr>
                        <a:t>14</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Props1.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2.xml><?xml version="1.0" encoding="utf-8"?>
<ds:datastoreItem xmlns:ds="http://schemas.openxmlformats.org/officeDocument/2006/customXml" ds:itemID="{37C4898F-04AD-4ACC-9D91-4AE2D5203B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C1A488-D36D-4BB8-9A22-5BBAE0838621}">
  <ds:schemaRefs>
    <ds:schemaRef ds:uri="http://schemas.microsoft.com/office/2006/metadata/properties"/>
    <ds:schemaRef ds:uri="http://schemas.microsoft.com/office/infopath/2007/PartnerControls"/>
    <ds:schemaRef ds:uri="1970f3ff-c7c3-4b73-8f0c-0bc260d159f3"/>
    <ds:schemaRef ds:uri="d95fa365-6051-4755-a57a-b1b515a65ccf"/>
    <ds:schemaRef ds:uri="d8656102-7c7b-4021-94e7-299bfa2f7616"/>
  </ds:schemaRefs>
</ds:datastoreItem>
</file>

<file path=docProps/app.xml><?xml version="1.0" encoding="utf-8"?>
<Properties xmlns="http://schemas.openxmlformats.org/officeDocument/2006/extended-properties" xmlns:vt="http://schemas.openxmlformats.org/officeDocument/2006/docPropsVTypes">
  <Template/>
  <TotalTime>22083</TotalTime>
  <Words>810</Words>
  <Application>Microsoft Office PowerPoint</Application>
  <PresentationFormat>A4 Paper (210x297 mm)</PresentationFormat>
  <Paragraphs>236</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2021-02-03T21:17:20Z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