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97" d="100"/>
          <a:sy n="97" d="100"/>
        </p:scale>
        <p:origin x="132"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2/07/2019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946191526"/>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June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June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102</a:t>
                      </a:r>
                    </a:p>
                  </a:txBody>
                  <a:tcPr marL="76340" marR="76340" marT="46979" marB="46979" anchor="ctr">
                    <a:solidFill>
                      <a:schemeClr val="accent5"/>
                    </a:solidFill>
                  </a:tcPr>
                </a:tc>
                <a:tc>
                  <a:txBody>
                    <a:bodyPr/>
                    <a:lstStyle/>
                    <a:p>
                      <a:pPr algn="ctr"/>
                      <a:r>
                        <a:rPr lang="en-AU" sz="1200" b="1" dirty="0">
                          <a:solidFill>
                            <a:schemeClr val="tx1"/>
                          </a:solidFill>
                        </a:rPr>
                        <a:t>112</a:t>
                      </a:r>
                    </a:p>
                  </a:txBody>
                  <a:tcPr marL="76340" marR="76340" marT="46979" marB="46979" anchor="ctr">
                    <a:solidFill>
                      <a:schemeClr val="accent5"/>
                    </a:solidFill>
                  </a:tcPr>
                </a:tc>
                <a:tc>
                  <a:txBody>
                    <a:bodyPr/>
                    <a:lstStyle/>
                    <a:p>
                      <a:pPr algn="ctr"/>
                      <a:r>
                        <a:rPr lang="en-AU" sz="1200" b="1" dirty="0">
                          <a:solidFill>
                            <a:schemeClr val="tx1"/>
                          </a:solidFill>
                        </a:rPr>
                        <a:t>89</a:t>
                      </a:r>
                    </a:p>
                  </a:txBody>
                  <a:tcPr marL="76340" marR="76340" marT="46979" marB="46979" anchor="ctr">
                    <a:solidFill>
                      <a:schemeClr val="accent5"/>
                    </a:solidFill>
                  </a:tcPr>
                </a:tc>
                <a:tc>
                  <a:txBody>
                    <a:bodyPr/>
                    <a:lstStyle/>
                    <a:p>
                      <a:pPr algn="ctr"/>
                      <a:r>
                        <a:rPr lang="en-AU" sz="1200" b="1" dirty="0">
                          <a:solidFill>
                            <a:schemeClr val="bg1"/>
                          </a:solidFill>
                        </a:rPr>
                        <a:t>303</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126</a:t>
                      </a:r>
                    </a:p>
                  </a:txBody>
                  <a:tcPr marL="76340" marR="76340" marT="46979" marB="46979" anchor="ctr">
                    <a:solidFill>
                      <a:schemeClr val="accent5"/>
                    </a:solidFill>
                  </a:tcPr>
                </a:tc>
                <a:tc>
                  <a:txBody>
                    <a:bodyPr/>
                    <a:lstStyle/>
                    <a:p>
                      <a:pPr algn="ctr"/>
                      <a:r>
                        <a:rPr lang="en-AU" sz="1200" b="1" dirty="0">
                          <a:solidFill>
                            <a:schemeClr val="tx1"/>
                          </a:solidFill>
                        </a:rPr>
                        <a:t>108</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317</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217</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253</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86</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27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64</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June 2018 vs June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June 2018 and compares it with 30 June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507785296"/>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June</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45</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623381052"/>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July 2018 to June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435</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354</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302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51674786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June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34</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30</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223312403"/>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July 2018 to June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338</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224</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25</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228302252"/>
              </p:ext>
            </p:extLst>
          </p:nvPr>
        </p:nvGraphicFramePr>
        <p:xfrm>
          <a:off x="314065" y="5235983"/>
          <a:ext cx="9105977" cy="1188720"/>
        </p:xfrm>
        <a:graphic>
          <a:graphicData uri="http://schemas.openxmlformats.org/drawingml/2006/table">
            <a:tbl>
              <a:tblPr firstRow="1" firstCol="1" bandRow="1">
                <a:tableStyleId>{7DF18680-E054-41AD-8BC1-D1AEF772440D}</a:tableStyleId>
              </a:tblPr>
              <a:tblGrid>
                <a:gridCol w="946248">
                  <a:extLst>
                    <a:ext uri="{9D8B030D-6E8A-4147-A177-3AD203B41FA5}">
                      <a16:colId xmlns:a16="http://schemas.microsoft.com/office/drawing/2014/main" val="3295249521"/>
                    </a:ext>
                  </a:extLst>
                </a:gridCol>
                <a:gridCol w="526921">
                  <a:extLst>
                    <a:ext uri="{9D8B030D-6E8A-4147-A177-3AD203B41FA5}">
                      <a16:colId xmlns:a16="http://schemas.microsoft.com/office/drawing/2014/main" val="1025019330"/>
                    </a:ext>
                  </a:extLst>
                </a:gridCol>
                <a:gridCol w="1126227">
                  <a:extLst>
                    <a:ext uri="{9D8B030D-6E8A-4147-A177-3AD203B41FA5}">
                      <a16:colId xmlns:a16="http://schemas.microsoft.com/office/drawing/2014/main" val="2219333238"/>
                    </a:ext>
                  </a:extLst>
                </a:gridCol>
                <a:gridCol w="641270">
                  <a:extLst>
                    <a:ext uri="{9D8B030D-6E8A-4147-A177-3AD203B41FA5}">
                      <a16:colId xmlns:a16="http://schemas.microsoft.com/office/drawing/2014/main" val="1024136933"/>
                    </a:ext>
                  </a:extLst>
                </a:gridCol>
                <a:gridCol w="762265">
                  <a:extLst>
                    <a:ext uri="{9D8B030D-6E8A-4147-A177-3AD203B41FA5}">
                      <a16:colId xmlns:a16="http://schemas.microsoft.com/office/drawing/2014/main" val="253886672"/>
                    </a:ext>
                  </a:extLst>
                </a:gridCol>
                <a:gridCol w="737334">
                  <a:extLst>
                    <a:ext uri="{9D8B030D-6E8A-4147-A177-3AD203B41FA5}">
                      <a16:colId xmlns:a16="http://schemas.microsoft.com/office/drawing/2014/main" val="4262654814"/>
                    </a:ext>
                  </a:extLst>
                </a:gridCol>
                <a:gridCol w="840230">
                  <a:extLst>
                    <a:ext uri="{9D8B030D-6E8A-4147-A177-3AD203B41FA5}">
                      <a16:colId xmlns:a16="http://schemas.microsoft.com/office/drawing/2014/main" val="1078895545"/>
                    </a:ext>
                  </a:extLst>
                </a:gridCol>
                <a:gridCol w="761885">
                  <a:extLst>
                    <a:ext uri="{9D8B030D-6E8A-4147-A177-3AD203B41FA5}">
                      <a16:colId xmlns:a16="http://schemas.microsoft.com/office/drawing/2014/main" val="1191251199"/>
                    </a:ext>
                  </a:extLst>
                </a:gridCol>
                <a:gridCol w="560143">
                  <a:extLst>
                    <a:ext uri="{9D8B030D-6E8A-4147-A177-3AD203B41FA5}">
                      <a16:colId xmlns:a16="http://schemas.microsoft.com/office/drawing/2014/main" val="198735558"/>
                    </a:ext>
                  </a:extLst>
                </a:gridCol>
                <a:gridCol w="502024">
                  <a:extLst>
                    <a:ext uri="{9D8B030D-6E8A-4147-A177-3AD203B41FA5}">
                      <a16:colId xmlns:a16="http://schemas.microsoft.com/office/drawing/2014/main" val="1203294266"/>
                    </a:ext>
                  </a:extLst>
                </a:gridCol>
                <a:gridCol w="650688">
                  <a:extLst>
                    <a:ext uri="{9D8B030D-6E8A-4147-A177-3AD203B41FA5}">
                      <a16:colId xmlns:a16="http://schemas.microsoft.com/office/drawing/2014/main" val="3360094660"/>
                    </a:ext>
                  </a:extLst>
                </a:gridCol>
                <a:gridCol w="531153">
                  <a:extLst>
                    <a:ext uri="{9D8B030D-6E8A-4147-A177-3AD203B41FA5}">
                      <a16:colId xmlns:a16="http://schemas.microsoft.com/office/drawing/2014/main" val="3109064436"/>
                    </a:ext>
                  </a:extLst>
                </a:gridCol>
                <a:gridCol w="519589">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51</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20</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July 2018 to June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July 2018 and the number lodged in June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July 2018 and those that were finalised in June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3" name="Picture 2">
            <a:extLst>
              <a:ext uri="{FF2B5EF4-FFF2-40B4-BE49-F238E27FC236}">
                <a16:creationId xmlns:a16="http://schemas.microsoft.com/office/drawing/2014/main" id="{EDF3351B-6058-4793-B682-4A1B1450F19E}"/>
              </a:ext>
            </a:extLst>
          </p:cNvPr>
          <p:cNvPicPr>
            <a:picLocks noChangeAspect="1"/>
          </p:cNvPicPr>
          <p:nvPr/>
        </p:nvPicPr>
        <p:blipFill>
          <a:blip r:embed="rId2"/>
          <a:stretch>
            <a:fillRect/>
          </a:stretch>
        </p:blipFill>
        <p:spPr>
          <a:xfrm>
            <a:off x="133694" y="1480406"/>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8</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27</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735838810"/>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473407335"/>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38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July 2018 to June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July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June 2018 </a:t>
              </a:r>
              <a:r>
                <a:rPr lang="en-AU" sz="1000" dirty="0">
                  <a:solidFill>
                    <a:schemeClr val="tx1"/>
                  </a:solidFill>
                </a:rPr>
                <a:t>to June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19658</TotalTime>
  <Words>823</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492</cp:revision>
  <cp:lastPrinted>2018-08-14T03:53:50Z</cp:lastPrinted>
  <dcterms:created xsi:type="dcterms:W3CDTF">2018-03-26T01:27:34Z</dcterms:created>
  <dcterms:modified xsi:type="dcterms:W3CDTF">2019-07-02T00:51:03Z</dcterms:modified>
</cp:coreProperties>
</file>