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C854-84EB-4637-8D33-C44613C81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2EA4D-CCE2-48E5-8CF6-7202D32B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5E48-797D-4B2E-BEB2-55FB5DF1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A7FE-41A0-443B-8424-DDC3C64F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9E1B4-7DDF-4471-B98E-FA3B1EA3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6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25A0-A6E6-4F05-B60F-B0882EBC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1A788-E9DB-433E-B4DE-66E3676E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A9EC-AB76-4E74-AC6E-77364914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3700-78D8-498B-B5BC-3A84EA2E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88F74-A74B-48AB-8F39-225D506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40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E2838-6786-4341-99E5-57B7F20E0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02290-B1DF-4357-A425-BDDDA7362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BCE7-21E9-40C8-A12A-9DC46B30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8309-EFCF-419A-B731-9009285E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75C5-1134-42A3-8C26-B61C10F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09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9008-708A-414C-AC09-C1732DCA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1994-DF47-4A0F-A9FC-7908BB4C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2712-8CB3-4908-A13F-368C9EE1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933A9-9C19-4A16-83D1-3E61891A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3C5D7-9ED4-4E3D-80EE-E30A8F52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25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1007-DA9B-4A70-A5FD-E7278D27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86DB9-3044-4652-9FB5-876D9B8B8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955C-0445-4227-8976-6BC2CFE5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5D985-D1E3-4BC3-824E-6A19072C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1FF4-8596-4F28-A4BB-8ED183A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51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D1BF-52F9-4BE1-B916-DB245B34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1675-CF4D-4752-B2E4-9B1E932B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CF0FC-3C0C-425E-84BD-34D7EA56D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8324E-46C9-424A-90D4-546348BD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A5CAC-C011-48AA-B902-45734F4B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99FE9-1992-443F-AA06-5476B9AD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91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0F2D-8EBF-4915-AF85-B4C74F26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D2DB-BDA1-458F-A28A-6DFDB21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DE8E1-2F67-435E-A73B-A4C71B97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B5D59-10CC-42E7-9004-EB9B8A4AC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5A734-1732-4EA2-B063-F8F4FDCF0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DD6F8-3048-426B-8101-9F79027C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BD318-3DA0-4DA1-8C73-A17EEC66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01A2F-248D-44B2-BE2C-A036C6CA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36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7F81-8D85-484C-B439-961371F8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937EC-D802-4EE2-A0A3-3F34B43B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600F6-A205-4C2D-888E-A442E8E2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BAF23-0C1B-4EBE-A002-77A9139C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79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CF2A3-6350-4B22-A975-6A99E83B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5892D-DD47-43A6-9614-4FFB1394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B7062-7DD3-405D-A74B-F65DB36F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9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AD3E-AD2A-4D05-9CDF-C1B2C63A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EF31-FD72-4D3E-A84A-7F94B866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9AE82-B79A-4042-BA10-8A850AB24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F7A1E-354F-4AD9-BAA3-84EA0EA4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C1404-BFCC-4A52-9045-A97747F4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DCB9-88FD-4AE4-9AF3-3CE87E8D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02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B41D-2A05-4007-A9FE-06AB66CD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40782-BAE3-4F2F-89E6-32CF59D72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11C3B-56E5-4C8D-9299-D1B48A69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26397-23DA-4513-990C-01A53982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CDF8-7A0C-4290-BD3D-DE6AF4AE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D277B-0961-4552-A30E-E145FD44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39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3C3B1-631F-4BC3-AB5A-771CF1DA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D0CE5-1B0F-4195-86A8-14F6F48A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5A540-F038-43E6-88E4-E91D19E13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E4A8-88AE-47B2-8F54-903BCC5B856E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FBE41-B0A5-404A-99B3-FBD590319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F1D2-76E3-418F-A9DF-B88774CB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44FB-056D-4CDE-B3DB-E1E0B92147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47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5266A96-4592-43C1-AB97-D71962DEF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6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3BF4D0E-3365-40DA-9088-1D1D69086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8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F166359-D33D-4AFF-92A5-EC68D73E6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B4CBA08-4EF4-471D-9850-BADC7A2B0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E6DA9C9-6291-4CF9-977E-CEDFBEBA3B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AD35242-3D01-4422-B389-7D8B117FB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63452FD-35C1-4B18-BCAB-0611D6FE56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22838F1-E0C3-4165-BE7D-6EBBF1802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70020E5-EA06-47ED-97B0-D37CB78E3F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5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CF36672-15F8-4FE9-9E7A-B04074743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AFAD7F1-5059-4314-BF79-D77682D6B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B979974-E325-42B1-B204-A51BBFF3E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F7A6750-22F7-4D75-AE8A-C67396B0C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6CC5796-14C7-47DC-9190-862F798C8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0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3A67D24-4118-496C-A89A-FF427A84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57BEBDD-D07F-4558-BB9D-F8766E687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9119820-5FEA-4C27-B8B3-B4F40D44E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85D467E-EC47-49DC-94A7-9A0E8C160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5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A5D0CA3-0E90-4751-BF68-4303F9512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3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0FCA6DA-1020-40E7-8E2F-4A6383C1C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858DBF0-317F-4CD8-82FA-FF53038A0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2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C15E00E-6E1E-4AD2-8B6A-7947D5A6C6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686A526-C298-4F70-BCDC-4ED6A6D4F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E7613A8-A37C-48CA-BE09-E7D7F8C8D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879B79A-6837-4808-800B-9003AF4AA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3A654A6-F908-46F1-ABA7-44D16DFE1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A9CD2B1-2CD5-435E-AAE1-1A2B58212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4BB9D22-C6AC-4FFA-9F43-738B09A812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FC4D107-136B-4514-9A37-CA9DFECCB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95D656A-BC57-458E-86EA-54582FDCE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 Dunleavy (DJPR)</dc:creator>
  <cp:lastModifiedBy>John J Dunleavy (DJPR)</cp:lastModifiedBy>
  <cp:revision>1</cp:revision>
  <dcterms:created xsi:type="dcterms:W3CDTF">2021-12-02T07:53:56Z</dcterms:created>
  <dcterms:modified xsi:type="dcterms:W3CDTF">2021-12-02T07:54:16Z</dcterms:modified>
</cp:coreProperties>
</file>