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7CAB2-631C-4EFF-9339-CBF3A5AB1C59}" v="7" dt="2020-11-04T22:51:1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08" d="100"/>
          <a:sy n="108" d="100"/>
        </p:scale>
        <p:origin x="900" y="10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1977CAB2-631C-4EFF-9339-CBF3A5AB1C59}"/>
    <pc:docChg chg="custSel modSld">
      <pc:chgData name="David Ly (DJPR)" userId="f007a63c-c3c5-4dbf-b428-47e5ca075814" providerId="ADAL" clId="{1977CAB2-631C-4EFF-9339-CBF3A5AB1C59}" dt="2020-11-10T02:23:56.824" v="48" actId="14100"/>
      <pc:docMkLst>
        <pc:docMk/>
      </pc:docMkLst>
      <pc:sldChg chg="delSp modSp">
        <pc:chgData name="David Ly (DJPR)" userId="f007a63c-c3c5-4dbf-b428-47e5ca075814" providerId="ADAL" clId="{1977CAB2-631C-4EFF-9339-CBF3A5AB1C59}" dt="2020-11-10T02:23:56.824" v="48" actId="14100"/>
        <pc:sldMkLst>
          <pc:docMk/>
          <pc:sldMk cId="1485009367" sldId="343"/>
        </pc:sldMkLst>
        <pc:graphicFrameChg chg="modGraphic">
          <ac:chgData name="David Ly (DJPR)" userId="f007a63c-c3c5-4dbf-b428-47e5ca075814" providerId="ADAL" clId="{1977CAB2-631C-4EFF-9339-CBF3A5AB1C59}" dt="2020-11-10T02:23:56.824" v="48" actId="14100"/>
          <ac:graphicFrameMkLst>
            <pc:docMk/>
            <pc:sldMk cId="1485009367" sldId="343"/>
            <ac:graphicFrameMk id="28" creationId="{A1D9E160-71B7-4DEE-B337-6C67E3518A79}"/>
          </ac:graphicFrameMkLst>
        </pc:graphicFrameChg>
        <pc:cxnChg chg="del">
          <ac:chgData name="David Ly (DJPR)" userId="f007a63c-c3c5-4dbf-b428-47e5ca075814" providerId="ADAL" clId="{1977CAB2-631C-4EFF-9339-CBF3A5AB1C59}" dt="2020-11-04T22:36:15.498" v="0" actId="478"/>
          <ac:cxnSpMkLst>
            <pc:docMk/>
            <pc:sldMk cId="1485009367" sldId="343"/>
            <ac:cxnSpMk id="7" creationId="{A194D09F-45F5-4D71-A0D0-56B882AD0ABD}"/>
          </ac:cxnSpMkLst>
        </pc:cxnChg>
      </pc:sldChg>
      <pc:sldChg chg="addSp delSp">
        <pc:chgData name="David Ly (DJPR)" userId="f007a63c-c3c5-4dbf-b428-47e5ca075814" providerId="ADAL" clId="{1977CAB2-631C-4EFF-9339-CBF3A5AB1C59}" dt="2020-11-04T22:51:19.134" v="7"/>
        <pc:sldMkLst>
          <pc:docMk/>
          <pc:sldMk cId="2273189841" sldId="344"/>
        </pc:sldMkLst>
        <pc:picChg chg="add">
          <ac:chgData name="David Ly (DJPR)" userId="f007a63c-c3c5-4dbf-b428-47e5ca075814" providerId="ADAL" clId="{1977CAB2-631C-4EFF-9339-CBF3A5AB1C59}" dt="2020-11-04T22:51:19.134" v="7"/>
          <ac:picMkLst>
            <pc:docMk/>
            <pc:sldMk cId="2273189841" sldId="344"/>
            <ac:picMk id="3" creationId="{C9115EE2-8227-4028-BFB3-00C05CC10270}"/>
          </ac:picMkLst>
        </pc:picChg>
        <pc:picChg chg="del">
          <ac:chgData name="David Ly (DJPR)" userId="f007a63c-c3c5-4dbf-b428-47e5ca075814" providerId="ADAL" clId="{1977CAB2-631C-4EFF-9339-CBF3A5AB1C59}" dt="2020-11-04T22:51:16.261" v="6" actId="478"/>
          <ac:picMkLst>
            <pc:docMk/>
            <pc:sldMk cId="2273189841" sldId="344"/>
            <ac:picMk id="5" creationId="{F1CAD8B1-9588-42AA-AFCC-A06892754024}"/>
          </ac:picMkLst>
        </pc:picChg>
        <pc:cxnChg chg="del">
          <ac:chgData name="David Ly (DJPR)" userId="f007a63c-c3c5-4dbf-b428-47e5ca075814" providerId="ADAL" clId="{1977CAB2-631C-4EFF-9339-CBF3A5AB1C59}" dt="2020-11-04T22:48:05.373" v="5" actId="478"/>
          <ac:cxnSpMkLst>
            <pc:docMk/>
            <pc:sldMk cId="2273189841" sldId="344"/>
            <ac:cxnSpMk id="6" creationId="{4C88FAFC-4E4D-45C7-9D41-4A91BA356DFC}"/>
          </ac:cxnSpMkLst>
        </pc:cxnChg>
      </pc:sldChg>
      <pc:sldChg chg="delSp modSp">
        <pc:chgData name="David Ly (DJPR)" userId="f007a63c-c3c5-4dbf-b428-47e5ca075814" providerId="ADAL" clId="{1977CAB2-631C-4EFF-9339-CBF3A5AB1C59}" dt="2020-11-04T23:39:26.030" v="46" actId="20577"/>
        <pc:sldMkLst>
          <pc:docMk/>
          <pc:sldMk cId="945573038" sldId="345"/>
        </pc:sldMkLst>
        <pc:spChg chg="mod">
          <ac:chgData name="David Ly (DJPR)" userId="f007a63c-c3c5-4dbf-b428-47e5ca075814" providerId="ADAL" clId="{1977CAB2-631C-4EFF-9339-CBF3A5AB1C59}" dt="2020-11-04T22:59:57.755" v="34" actId="20577"/>
          <ac:spMkLst>
            <pc:docMk/>
            <pc:sldMk cId="945573038" sldId="345"/>
            <ac:spMk id="6" creationId="{8DF0F362-6826-4C82-A93A-2419D4C7E7CC}"/>
          </ac:spMkLst>
        </pc:spChg>
        <pc:spChg chg="mod">
          <ac:chgData name="David Ly (DJPR)" userId="f007a63c-c3c5-4dbf-b428-47e5ca075814" providerId="ADAL" clId="{1977CAB2-631C-4EFF-9339-CBF3A5AB1C59}" dt="2020-11-04T23:39:26.030" v="46" actId="20577"/>
          <ac:spMkLst>
            <pc:docMk/>
            <pc:sldMk cId="945573038" sldId="345"/>
            <ac:spMk id="7" creationId="{33A6EDAD-BA59-4AC4-B708-282844F2C753}"/>
          </ac:spMkLst>
        </pc:spChg>
        <pc:graphicFrameChg chg="modGraphic">
          <ac:chgData name="David Ly (DJPR)" userId="f007a63c-c3c5-4dbf-b428-47e5ca075814" providerId="ADAL" clId="{1977CAB2-631C-4EFF-9339-CBF3A5AB1C59}" dt="2020-11-04T22:59:34.561" v="32" actId="20577"/>
          <ac:graphicFrameMkLst>
            <pc:docMk/>
            <pc:sldMk cId="945573038" sldId="345"/>
            <ac:graphicFrameMk id="20" creationId="{19A07C6E-1822-4AC7-9DE5-180367F4572F}"/>
          </ac:graphicFrameMkLst>
        </pc:graphicFrameChg>
        <pc:graphicFrameChg chg="modGraphic">
          <ac:chgData name="David Ly (DJPR)" userId="f007a63c-c3c5-4dbf-b428-47e5ca075814" providerId="ADAL" clId="{1977CAB2-631C-4EFF-9339-CBF3A5AB1C59}" dt="2020-11-04T23:13:24.310" v="44" actId="20577"/>
          <ac:graphicFrameMkLst>
            <pc:docMk/>
            <pc:sldMk cId="945573038" sldId="345"/>
            <ac:graphicFrameMk id="22" creationId="{F7C67F88-7677-40D7-B1ED-2D606507565D}"/>
          </ac:graphicFrameMkLst>
        </pc:graphicFrameChg>
        <pc:cxnChg chg="del">
          <ac:chgData name="David Ly (DJPR)" userId="f007a63c-c3c5-4dbf-b428-47e5ca075814" providerId="ADAL" clId="{1977CAB2-631C-4EFF-9339-CBF3A5AB1C59}" dt="2020-11-04T22:56:29.083" v="8" actId="478"/>
          <ac:cxnSpMkLst>
            <pc:docMk/>
            <pc:sldMk cId="945573038" sldId="345"/>
            <ac:cxnSpMk id="10" creationId="{CD5AB72B-E66D-4A06-95FA-4A55B2ECDB3E}"/>
          </ac:cxnSpMkLst>
        </pc:cxnChg>
      </pc:sldChg>
    </pc:docChg>
  </pc:docChgLst>
  <pc:docChgLst>
    <pc:chgData name="David Ly (DJPR)" userId="f007a63c-c3c5-4dbf-b428-47e5ca075814" providerId="ADAL" clId="{13100037-F450-48C9-BC2F-933D8D165946}"/>
    <pc:docChg chg="undo modSld">
      <pc:chgData name="David Ly (DJPR)" userId="f007a63c-c3c5-4dbf-b428-47e5ca075814" providerId="ADAL" clId="{13100037-F450-48C9-BC2F-933D8D165946}" dt="2020-11-04T05:57:03.996" v="73" actId="11529"/>
      <pc:docMkLst>
        <pc:docMk/>
      </pc:docMkLst>
      <pc:sldChg chg="addSp modSp">
        <pc:chgData name="David Ly (DJPR)" userId="f007a63c-c3c5-4dbf-b428-47e5ca075814" providerId="ADAL" clId="{13100037-F450-48C9-BC2F-933D8D165946}" dt="2020-11-04T05:57:03.996" v="73" actId="11529"/>
        <pc:sldMkLst>
          <pc:docMk/>
          <pc:sldMk cId="1485009367" sldId="343"/>
        </pc:sldMkLst>
        <pc:spChg chg="mod">
          <ac:chgData name="David Ly (DJPR)" userId="f007a63c-c3c5-4dbf-b428-47e5ca075814" providerId="ADAL" clId="{13100037-F450-48C9-BC2F-933D8D165946}" dt="2020-11-04T04:39:12.681" v="1"/>
          <ac:spMkLst>
            <pc:docMk/>
            <pc:sldMk cId="1485009367" sldId="343"/>
            <ac:spMk id="30" creationId="{47BC348D-F4B1-4AB8-A1C9-0EC75629AAC4}"/>
          </ac:spMkLst>
        </pc:spChg>
        <pc:spChg chg="mod">
          <ac:chgData name="David Ly (DJPR)" userId="f007a63c-c3c5-4dbf-b428-47e5ca075814" providerId="ADAL" clId="{13100037-F450-48C9-BC2F-933D8D165946}" dt="2020-11-04T04:39:12.681" v="1"/>
          <ac:spMkLst>
            <pc:docMk/>
            <pc:sldMk cId="1485009367" sldId="343"/>
            <ac:spMk id="35" creationId="{D4EBF142-F80A-4B1F-9B8A-4CE7E8539275}"/>
          </ac:spMkLst>
        </pc:spChg>
        <pc:graphicFrameChg chg="mod modGraphic">
          <ac:chgData name="David Ly (DJPR)" userId="f007a63c-c3c5-4dbf-b428-47e5ca075814" providerId="ADAL" clId="{13100037-F450-48C9-BC2F-933D8D165946}" dt="2020-11-04T05:02:43.651" v="58" actId="20577"/>
          <ac:graphicFrameMkLst>
            <pc:docMk/>
            <pc:sldMk cId="1485009367" sldId="343"/>
            <ac:graphicFrameMk id="18" creationId="{B9371CE6-3621-44FB-B18C-42BBCA1FB57D}"/>
          </ac:graphicFrameMkLst>
        </pc:graphicFrameChg>
        <pc:graphicFrameChg chg="mod modGraphic">
          <ac:chgData name="David Ly (DJPR)" userId="f007a63c-c3c5-4dbf-b428-47e5ca075814" providerId="ADAL" clId="{13100037-F450-48C9-BC2F-933D8D165946}" dt="2020-11-04T05:02:16.133" v="50" actId="20577"/>
          <ac:graphicFrameMkLst>
            <pc:docMk/>
            <pc:sldMk cId="1485009367" sldId="343"/>
            <ac:graphicFrameMk id="19" creationId="{6EC7D101-A267-4217-9797-76267F9CE4FC}"/>
          </ac:graphicFrameMkLst>
        </pc:graphicFrameChg>
        <pc:graphicFrameChg chg="mod modGraphic">
          <ac:chgData name="David Ly (DJPR)" userId="f007a63c-c3c5-4dbf-b428-47e5ca075814" providerId="ADAL" clId="{13100037-F450-48C9-BC2F-933D8D165946}" dt="2020-11-04T05:19:37.857" v="70" actId="20577"/>
          <ac:graphicFrameMkLst>
            <pc:docMk/>
            <pc:sldMk cId="1485009367" sldId="343"/>
            <ac:graphicFrameMk id="28" creationId="{A1D9E160-71B7-4DEE-B337-6C67E3518A79}"/>
          </ac:graphicFrameMkLst>
        </pc:graphicFrameChg>
        <pc:graphicFrameChg chg="mod modGraphic">
          <ac:chgData name="David Ly (DJPR)" userId="f007a63c-c3c5-4dbf-b428-47e5ca075814" providerId="ADAL" clId="{13100037-F450-48C9-BC2F-933D8D165946}" dt="2020-11-04T05:02:38.773" v="56" actId="20577"/>
          <ac:graphicFrameMkLst>
            <pc:docMk/>
            <pc:sldMk cId="1485009367" sldId="343"/>
            <ac:graphicFrameMk id="39" creationId="{140E9E4F-A90D-47B1-BC72-77B2893440A8}"/>
          </ac:graphicFrameMkLst>
        </pc:graphicFrameChg>
        <pc:graphicFrameChg chg="mod modGraphic">
          <ac:chgData name="David Ly (DJPR)" userId="f007a63c-c3c5-4dbf-b428-47e5ca075814" providerId="ADAL" clId="{13100037-F450-48C9-BC2F-933D8D165946}" dt="2020-11-04T05:02:34.924" v="54" actId="20577"/>
          <ac:graphicFrameMkLst>
            <pc:docMk/>
            <pc:sldMk cId="1485009367" sldId="343"/>
            <ac:graphicFrameMk id="40" creationId="{C67C88B7-B89B-40D0-997E-E8FBAEB627C7}"/>
          </ac:graphicFrameMkLst>
        </pc:graphicFrameChg>
        <pc:cxnChg chg="add mod">
          <ac:chgData name="David Ly (DJPR)" userId="f007a63c-c3c5-4dbf-b428-47e5ca075814" providerId="ADAL" clId="{13100037-F450-48C9-BC2F-933D8D165946}" dt="2020-11-04T05:57:03.996" v="73" actId="11529"/>
          <ac:cxnSpMkLst>
            <pc:docMk/>
            <pc:sldMk cId="1485009367" sldId="343"/>
            <ac:cxnSpMk id="7" creationId="{A194D09F-45F5-4D71-A0D0-56B882AD0ABD}"/>
          </ac:cxnSpMkLst>
        </pc:cxnChg>
      </pc:sldChg>
      <pc:sldChg chg="addSp modSp">
        <pc:chgData name="David Ly (DJPR)" userId="f007a63c-c3c5-4dbf-b428-47e5ca075814" providerId="ADAL" clId="{13100037-F450-48C9-BC2F-933D8D165946}" dt="2020-11-04T05:56:52.006" v="71" actId="11529"/>
        <pc:sldMkLst>
          <pc:docMk/>
          <pc:sldMk cId="2273189841" sldId="344"/>
        </pc:sldMkLst>
        <pc:cxnChg chg="add mod">
          <ac:chgData name="David Ly (DJPR)" userId="f007a63c-c3c5-4dbf-b428-47e5ca075814" providerId="ADAL" clId="{13100037-F450-48C9-BC2F-933D8D165946}" dt="2020-11-04T05:56:52.006" v="71" actId="11529"/>
          <ac:cxnSpMkLst>
            <pc:docMk/>
            <pc:sldMk cId="2273189841" sldId="344"/>
            <ac:cxnSpMk id="6" creationId="{4C88FAFC-4E4D-45C7-9D41-4A91BA356DFC}"/>
          </ac:cxnSpMkLst>
        </pc:cxnChg>
      </pc:sldChg>
      <pc:sldChg chg="addSp modSp">
        <pc:chgData name="David Ly (DJPR)" userId="f007a63c-c3c5-4dbf-b428-47e5ca075814" providerId="ADAL" clId="{13100037-F450-48C9-BC2F-933D8D165946}" dt="2020-11-04T05:56:56.114" v="72" actId="11529"/>
        <pc:sldMkLst>
          <pc:docMk/>
          <pc:sldMk cId="945573038" sldId="345"/>
        </pc:sldMkLst>
        <pc:spChg chg="mod">
          <ac:chgData name="David Ly (DJPR)" userId="f007a63c-c3c5-4dbf-b428-47e5ca075814" providerId="ADAL" clId="{13100037-F450-48C9-BC2F-933D8D165946}" dt="2020-11-04T04:39:12.681" v="1"/>
          <ac:spMkLst>
            <pc:docMk/>
            <pc:sldMk cId="945573038" sldId="345"/>
            <ac:spMk id="11" creationId="{2277AB74-613C-4B1F-ADDA-B3251778BC7F}"/>
          </ac:spMkLst>
        </pc:spChg>
        <pc:spChg chg="mod">
          <ac:chgData name="David Ly (DJPR)" userId="f007a63c-c3c5-4dbf-b428-47e5ca075814" providerId="ADAL" clId="{13100037-F450-48C9-BC2F-933D8D165946}" dt="2020-11-04T04:39:12.681" v="1"/>
          <ac:spMkLst>
            <pc:docMk/>
            <pc:sldMk cId="945573038" sldId="345"/>
            <ac:spMk id="17" creationId="{D5C771A2-C082-43E3-9AC3-5C3C5CB15C89}"/>
          </ac:spMkLst>
        </pc:spChg>
        <pc:cxnChg chg="add mod">
          <ac:chgData name="David Ly (DJPR)" userId="f007a63c-c3c5-4dbf-b428-47e5ca075814" providerId="ADAL" clId="{13100037-F450-48C9-BC2F-933D8D165946}" dt="2020-11-04T05:56:56.114" v="72" actId="11529"/>
          <ac:cxnSpMkLst>
            <pc:docMk/>
            <pc:sldMk cId="945573038" sldId="345"/>
            <ac:cxnSpMk id="10" creationId="{CD5AB72B-E66D-4A06-95FA-4A55B2ECDB3E}"/>
          </ac:cxnSpMkLst>
        </pc:cxnChg>
      </pc:sldChg>
      <pc:sldChg chg="modSp">
        <pc:chgData name="David Ly (DJPR)" userId="f007a63c-c3c5-4dbf-b428-47e5ca075814" providerId="ADAL" clId="{13100037-F450-48C9-BC2F-933D8D165946}" dt="2020-11-04T04:52:42.307" v="26" actId="20577"/>
        <pc:sldMkLst>
          <pc:docMk/>
          <pc:sldMk cId="1844906361" sldId="346"/>
        </pc:sldMkLst>
        <pc:spChg chg="mod">
          <ac:chgData name="David Ly (DJPR)" userId="f007a63c-c3c5-4dbf-b428-47e5ca075814" providerId="ADAL" clId="{13100037-F450-48C9-BC2F-933D8D165946}" dt="2020-11-04T04:39:16.455" v="3" actId="1076"/>
          <ac:spMkLst>
            <pc:docMk/>
            <pc:sldMk cId="1844906361" sldId="346"/>
            <ac:spMk id="5" creationId="{301F9264-E803-4923-9A20-18A996E3C945}"/>
          </ac:spMkLst>
        </pc:spChg>
        <pc:spChg chg="mod">
          <ac:chgData name="David Ly (DJPR)" userId="f007a63c-c3c5-4dbf-b428-47e5ca075814" providerId="ADAL" clId="{13100037-F450-48C9-BC2F-933D8D165946}" dt="2020-11-04T04:43:36.800" v="11" actId="20577"/>
          <ac:spMkLst>
            <pc:docMk/>
            <pc:sldMk cId="1844906361" sldId="346"/>
            <ac:spMk id="10" creationId="{BB3BD7B2-9510-4B27-B083-1D8DE4F00BE3}"/>
          </ac:spMkLst>
        </pc:spChg>
        <pc:graphicFrameChg chg="mod modGraphic">
          <ac:chgData name="David Ly (DJPR)" userId="f007a63c-c3c5-4dbf-b428-47e5ca075814" providerId="ADAL" clId="{13100037-F450-48C9-BC2F-933D8D165946}" dt="2020-11-04T04:52:42.307" v="26"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10/11/2020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11/10/2020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Oct 2019 vs Oct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009076566"/>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Oct 2019</a:t>
                      </a:r>
                    </a:p>
                  </a:txBody>
                  <a:tcPr marL="76340" marR="76340" marT="38170" marB="38170" anchor="ctr">
                    <a:solidFill>
                      <a:srgbClr val="002060"/>
                    </a:solidFill>
                  </a:tcPr>
                </a:tc>
                <a:tc>
                  <a:txBody>
                    <a:bodyPr/>
                    <a:lstStyle/>
                    <a:p>
                      <a:pPr algn="ctr"/>
                      <a:r>
                        <a:rPr lang="en-AU" sz="1200" dirty="0"/>
                        <a:t>At 31 Oct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245</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Oct 2019 and compares it with 31 Oct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786568478"/>
              </p:ext>
            </p:extLst>
          </p:nvPr>
        </p:nvGraphicFramePr>
        <p:xfrm>
          <a:off x="355225" y="5317084"/>
          <a:ext cx="8921942" cy="1148723"/>
        </p:xfrm>
        <a:graphic>
          <a:graphicData uri="http://schemas.openxmlformats.org/drawingml/2006/table">
            <a:tbl>
              <a:tblPr firstRow="1" firstCol="1" lastCol="1" bandRow="1">
                <a:tableStyleId>{5C22544A-7EE6-4342-B048-85BDC9FD1C3A}</a:tableStyleId>
              </a:tblPr>
              <a:tblGrid>
                <a:gridCol w="937368">
                  <a:extLst>
                    <a:ext uri="{9D8B030D-6E8A-4147-A177-3AD203B41FA5}">
                      <a16:colId xmlns:a16="http://schemas.microsoft.com/office/drawing/2014/main" val="3295249521"/>
                    </a:ext>
                  </a:extLst>
                </a:gridCol>
                <a:gridCol w="809535">
                  <a:extLst>
                    <a:ext uri="{9D8B030D-6E8A-4147-A177-3AD203B41FA5}">
                      <a16:colId xmlns:a16="http://schemas.microsoft.com/office/drawing/2014/main" val="4064855267"/>
                    </a:ext>
                  </a:extLst>
                </a:gridCol>
                <a:gridCol w="809535">
                  <a:extLst>
                    <a:ext uri="{9D8B030D-6E8A-4147-A177-3AD203B41FA5}">
                      <a16:colId xmlns:a16="http://schemas.microsoft.com/office/drawing/2014/main" val="189194517"/>
                    </a:ext>
                  </a:extLst>
                </a:gridCol>
                <a:gridCol w="809535">
                  <a:extLst>
                    <a:ext uri="{9D8B030D-6E8A-4147-A177-3AD203B41FA5}">
                      <a16:colId xmlns:a16="http://schemas.microsoft.com/office/drawing/2014/main" val="2280007932"/>
                    </a:ext>
                  </a:extLst>
                </a:gridCol>
                <a:gridCol w="809535">
                  <a:extLst>
                    <a:ext uri="{9D8B030D-6E8A-4147-A177-3AD203B41FA5}">
                      <a16:colId xmlns:a16="http://schemas.microsoft.com/office/drawing/2014/main" val="3345436955"/>
                    </a:ext>
                  </a:extLst>
                </a:gridCol>
                <a:gridCol w="809535">
                  <a:extLst>
                    <a:ext uri="{9D8B030D-6E8A-4147-A177-3AD203B41FA5}">
                      <a16:colId xmlns:a16="http://schemas.microsoft.com/office/drawing/2014/main" val="1833029032"/>
                    </a:ext>
                  </a:extLst>
                </a:gridCol>
                <a:gridCol w="809535">
                  <a:extLst>
                    <a:ext uri="{9D8B030D-6E8A-4147-A177-3AD203B41FA5}">
                      <a16:colId xmlns:a16="http://schemas.microsoft.com/office/drawing/2014/main" val="2014941730"/>
                    </a:ext>
                  </a:extLst>
                </a:gridCol>
                <a:gridCol w="809535">
                  <a:extLst>
                    <a:ext uri="{9D8B030D-6E8A-4147-A177-3AD203B41FA5}">
                      <a16:colId xmlns:a16="http://schemas.microsoft.com/office/drawing/2014/main" val="2033090969"/>
                    </a:ext>
                  </a:extLst>
                </a:gridCol>
                <a:gridCol w="883691">
                  <a:extLst>
                    <a:ext uri="{9D8B030D-6E8A-4147-A177-3AD203B41FA5}">
                      <a16:colId xmlns:a16="http://schemas.microsoft.com/office/drawing/2014/main" val="1078895545"/>
                    </a:ext>
                  </a:extLst>
                </a:gridCol>
                <a:gridCol w="854939">
                  <a:extLst>
                    <a:ext uri="{9D8B030D-6E8A-4147-A177-3AD203B41FA5}">
                      <a16:colId xmlns:a16="http://schemas.microsoft.com/office/drawing/2014/main" val="468684677"/>
                    </a:ext>
                  </a:extLst>
                </a:gridCol>
                <a:gridCol w="579199">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24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22</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Nov</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Oct</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Nov 2019 and the number of applications lodged in Oct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Nov 2019 and those that were finalised in Oct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11713440"/>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Oct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858783717"/>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Nov 2019 to Oct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28</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4</a:t>
                      </a:r>
                    </a:p>
                    <a:p>
                      <a:pPr algn="ctr"/>
                      <a:r>
                        <a:rPr lang="en-AU" sz="1000" b="1" dirty="0"/>
                        <a:t>Work Authority</a:t>
                      </a:r>
                    </a:p>
                  </a:txBody>
                  <a:tcPr marL="74295" marR="74295" marT="37148" marB="37148" anchor="ctr"/>
                </a:tc>
                <a:tc gridSpan="2">
                  <a:txBody>
                    <a:bodyPr/>
                    <a:lstStyle/>
                    <a:p>
                      <a:pPr algn="ctr"/>
                      <a:r>
                        <a:rPr lang="en-AU" sz="1000" b="1" dirty="0"/>
                        <a:t>24</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11421591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Oct</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58917587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Nov 2019 to Oct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5</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29</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22</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C9115EE2-8227-4028-BFB3-00C05CC10270}"/>
              </a:ext>
            </a:extLst>
          </p:cNvPr>
          <p:cNvPicPr>
            <a:picLocks noChangeAspect="1"/>
          </p:cNvPicPr>
          <p:nvPr/>
        </p:nvPicPr>
        <p:blipFill>
          <a:blip r:embed="rId2"/>
          <a:stretch>
            <a:fillRect/>
          </a:stretch>
        </p:blipFill>
        <p:spPr>
          <a:xfrm>
            <a:off x="283059" y="1615283"/>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40</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21</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Nov 2019 to Oct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Nov 2019 </a:t>
              </a:r>
              <a:r>
                <a:rPr lang="en-AU" sz="1000" dirty="0">
                  <a:solidFill>
                    <a:schemeClr val="tx1"/>
                  </a:solidFill>
                </a:rPr>
                <a:t>to </a:t>
              </a:r>
              <a:r>
                <a:rPr lang="en-AU" sz="1000" dirty="0">
                  <a:solidFill>
                    <a:schemeClr val="tx1">
                      <a:lumMod val="85000"/>
                      <a:lumOff val="15000"/>
                    </a:schemeClr>
                  </a:solidFill>
                </a:rPr>
                <a:t>Oct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4051116436"/>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202</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rPr>
                        <a:t>15</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245790266"/>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58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140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21911</TotalTime>
  <Words>810</Words>
  <Application>Microsoft Office PowerPoint</Application>
  <PresentationFormat>A4 Paper (210x297 mm)</PresentationFormat>
  <Paragraphs>236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2020-11-10T02:24:01Z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